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49458" y="457200"/>
            <a:ext cx="1701939" cy="234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1"/>
              </a:lnSpc>
              <a:buNone/>
            </a:pPr>
            <a:r>
              <a:rPr lang="en-US" sz="1000" b="1" spc="180" kern="0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POWERPOINT SPEC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95325" y="514350"/>
            <a:ext cx="10058400" cy="449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000" b="1" spc="-66" kern="0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레이아웃 · 컬러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95325" y="1030560"/>
            <a:ext cx="9429750" cy="344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4000"/>
              </a:lnSpc>
              <a:buNone/>
            </a:pPr>
            <a:r>
              <a:rPr lang="en-US" sz="18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슬라이드 설정 · 여백(cm) · 핵심 HEX — 위치는 PPT 도형 서식 기준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95325" y="1565449"/>
            <a:ext cx="6164617" cy="1553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825" b="1" spc="83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슬라이드 · 위치 — 디자인 › 슬라이드 크기: 와이드(16:9)</a:t>
            </a:r>
            <a:endParaRPr lang="en-US" sz="825" dirty="0"/>
          </a:p>
        </p:txBody>
      </p:sp>
      <p:sp>
        <p:nvSpPr>
          <p:cNvPr id="6" name="Shape 4"/>
          <p:cNvSpPr/>
          <p:nvPr/>
        </p:nvSpPr>
        <p:spPr>
          <a:xfrm>
            <a:off x="695325" y="2032992"/>
            <a:ext cx="2486918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7" name="Text 5"/>
          <p:cNvSpPr/>
          <p:nvPr/>
        </p:nvSpPr>
        <p:spPr>
          <a:xfrm>
            <a:off x="790575" y="1825600"/>
            <a:ext cx="2372618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항목</a:t>
            </a:r>
            <a:endParaRPr lang="en-US" sz="788" dirty="0"/>
          </a:p>
        </p:txBody>
      </p:sp>
      <p:sp>
        <p:nvSpPr>
          <p:cNvPr id="8" name="Shape 6"/>
          <p:cNvSpPr/>
          <p:nvPr/>
        </p:nvSpPr>
        <p:spPr>
          <a:xfrm>
            <a:off x="3182243" y="2032992"/>
            <a:ext cx="1723653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9" name="Text 7"/>
          <p:cNvSpPr/>
          <p:nvPr/>
        </p:nvSpPr>
        <p:spPr>
          <a:xfrm>
            <a:off x="3277493" y="1825600"/>
            <a:ext cx="1609353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값 (CM)</a:t>
            </a:r>
            <a:endParaRPr lang="en-US" sz="788" dirty="0"/>
          </a:p>
        </p:txBody>
      </p:sp>
      <p:sp>
        <p:nvSpPr>
          <p:cNvPr id="10" name="Shape 8"/>
          <p:cNvSpPr/>
          <p:nvPr/>
        </p:nvSpPr>
        <p:spPr>
          <a:xfrm>
            <a:off x="4905896" y="2032992"/>
            <a:ext cx="1393627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11" name="Text 9"/>
          <p:cNvSpPr/>
          <p:nvPr/>
        </p:nvSpPr>
        <p:spPr>
          <a:xfrm>
            <a:off x="5001146" y="1825600"/>
            <a:ext cx="1279327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원본 PX</a:t>
            </a:r>
            <a:endParaRPr lang="en-US" sz="788" dirty="0"/>
          </a:p>
        </p:txBody>
      </p:sp>
      <p:sp>
        <p:nvSpPr>
          <p:cNvPr id="12" name="Shape 10"/>
          <p:cNvSpPr/>
          <p:nvPr/>
        </p:nvSpPr>
        <p:spPr>
          <a:xfrm>
            <a:off x="695325" y="2358256"/>
            <a:ext cx="248691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3" name="Text 11"/>
          <p:cNvSpPr/>
          <p:nvPr/>
        </p:nvSpPr>
        <p:spPr>
          <a:xfrm>
            <a:off x="790575" y="2104430"/>
            <a:ext cx="2372618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슬라이드 크기</a:t>
            </a:r>
            <a:endParaRPr lang="en-US" sz="975" dirty="0"/>
          </a:p>
        </p:txBody>
      </p:sp>
      <p:sp>
        <p:nvSpPr>
          <p:cNvPr id="14" name="Shape 12"/>
          <p:cNvSpPr/>
          <p:nvPr/>
        </p:nvSpPr>
        <p:spPr>
          <a:xfrm>
            <a:off x="3182243" y="2358256"/>
            <a:ext cx="172365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5" name="Text 13"/>
          <p:cNvSpPr/>
          <p:nvPr/>
        </p:nvSpPr>
        <p:spPr>
          <a:xfrm>
            <a:off x="3277493" y="2104430"/>
            <a:ext cx="1609353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33.87 × 19.05</a:t>
            </a:r>
            <a:endParaRPr lang="en-US" sz="938" dirty="0"/>
          </a:p>
        </p:txBody>
      </p:sp>
      <p:sp>
        <p:nvSpPr>
          <p:cNvPr id="16" name="Shape 14"/>
          <p:cNvSpPr/>
          <p:nvPr/>
        </p:nvSpPr>
        <p:spPr>
          <a:xfrm>
            <a:off x="4905896" y="2358256"/>
            <a:ext cx="139362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7" name="Text 15"/>
          <p:cNvSpPr/>
          <p:nvPr/>
        </p:nvSpPr>
        <p:spPr>
          <a:xfrm>
            <a:off x="5001146" y="2104430"/>
            <a:ext cx="1279327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1280 × 720</a:t>
            </a:r>
            <a:endParaRPr lang="en-US" sz="938" dirty="0"/>
          </a:p>
        </p:txBody>
      </p:sp>
      <p:sp>
        <p:nvSpPr>
          <p:cNvPr id="18" name="Shape 16"/>
          <p:cNvSpPr/>
          <p:nvPr/>
        </p:nvSpPr>
        <p:spPr>
          <a:xfrm>
            <a:off x="695325" y="2683520"/>
            <a:ext cx="248691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9" name="Text 17"/>
          <p:cNvSpPr/>
          <p:nvPr/>
        </p:nvSpPr>
        <p:spPr>
          <a:xfrm>
            <a:off x="790575" y="2429694"/>
            <a:ext cx="2372618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좌우 여백</a:t>
            </a:r>
            <a:endParaRPr lang="en-US" sz="975" dirty="0"/>
          </a:p>
        </p:txBody>
      </p:sp>
      <p:sp>
        <p:nvSpPr>
          <p:cNvPr id="20" name="Shape 18"/>
          <p:cNvSpPr/>
          <p:nvPr/>
        </p:nvSpPr>
        <p:spPr>
          <a:xfrm>
            <a:off x="3182243" y="2683520"/>
            <a:ext cx="172365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21" name="Text 19"/>
          <p:cNvSpPr/>
          <p:nvPr/>
        </p:nvSpPr>
        <p:spPr>
          <a:xfrm>
            <a:off x="3277493" y="2429694"/>
            <a:ext cx="1609353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1.93</a:t>
            </a:r>
            <a:endParaRPr lang="en-US" sz="938" dirty="0"/>
          </a:p>
        </p:txBody>
      </p:sp>
      <p:sp>
        <p:nvSpPr>
          <p:cNvPr id="22" name="Shape 20"/>
          <p:cNvSpPr/>
          <p:nvPr/>
        </p:nvSpPr>
        <p:spPr>
          <a:xfrm>
            <a:off x="4905896" y="2683520"/>
            <a:ext cx="139362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23" name="Text 21"/>
          <p:cNvSpPr/>
          <p:nvPr/>
        </p:nvSpPr>
        <p:spPr>
          <a:xfrm>
            <a:off x="5001146" y="2429694"/>
            <a:ext cx="1279327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73</a:t>
            </a:r>
            <a:endParaRPr lang="en-US" sz="938" dirty="0"/>
          </a:p>
        </p:txBody>
      </p:sp>
      <p:sp>
        <p:nvSpPr>
          <p:cNvPr id="24" name="Shape 22"/>
          <p:cNvSpPr/>
          <p:nvPr/>
        </p:nvSpPr>
        <p:spPr>
          <a:xfrm>
            <a:off x="695325" y="3008784"/>
            <a:ext cx="248691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25" name="Text 23"/>
          <p:cNvSpPr/>
          <p:nvPr/>
        </p:nvSpPr>
        <p:spPr>
          <a:xfrm>
            <a:off x="790575" y="2754957"/>
            <a:ext cx="2372618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타이틀 상단</a:t>
            </a:r>
            <a:endParaRPr lang="en-US" sz="975" dirty="0"/>
          </a:p>
        </p:txBody>
      </p:sp>
      <p:sp>
        <p:nvSpPr>
          <p:cNvPr id="26" name="Shape 24"/>
          <p:cNvSpPr/>
          <p:nvPr/>
        </p:nvSpPr>
        <p:spPr>
          <a:xfrm>
            <a:off x="3182243" y="3008784"/>
            <a:ext cx="172365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27" name="Text 25"/>
          <p:cNvSpPr/>
          <p:nvPr/>
        </p:nvSpPr>
        <p:spPr>
          <a:xfrm>
            <a:off x="3277493" y="2754957"/>
            <a:ext cx="1609353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1.43</a:t>
            </a:r>
            <a:endParaRPr lang="en-US" sz="938" dirty="0"/>
          </a:p>
        </p:txBody>
      </p:sp>
      <p:sp>
        <p:nvSpPr>
          <p:cNvPr id="28" name="Shape 26"/>
          <p:cNvSpPr/>
          <p:nvPr/>
        </p:nvSpPr>
        <p:spPr>
          <a:xfrm>
            <a:off x="4905896" y="3008784"/>
            <a:ext cx="139362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29" name="Text 27"/>
          <p:cNvSpPr/>
          <p:nvPr/>
        </p:nvSpPr>
        <p:spPr>
          <a:xfrm>
            <a:off x="5001146" y="2754957"/>
            <a:ext cx="1279327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54</a:t>
            </a:r>
            <a:endParaRPr lang="en-US" sz="938" dirty="0"/>
          </a:p>
        </p:txBody>
      </p:sp>
      <p:sp>
        <p:nvSpPr>
          <p:cNvPr id="30" name="Shape 28"/>
          <p:cNvSpPr/>
          <p:nvPr/>
        </p:nvSpPr>
        <p:spPr>
          <a:xfrm>
            <a:off x="695325" y="3334048"/>
            <a:ext cx="248691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1" name="Text 29"/>
          <p:cNvSpPr/>
          <p:nvPr/>
        </p:nvSpPr>
        <p:spPr>
          <a:xfrm>
            <a:off x="790575" y="3080221"/>
            <a:ext cx="2372618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아이브로우 상단 (우측 정렬)</a:t>
            </a:r>
            <a:endParaRPr lang="en-US" sz="975" dirty="0"/>
          </a:p>
        </p:txBody>
      </p:sp>
      <p:sp>
        <p:nvSpPr>
          <p:cNvPr id="32" name="Shape 30"/>
          <p:cNvSpPr/>
          <p:nvPr/>
        </p:nvSpPr>
        <p:spPr>
          <a:xfrm>
            <a:off x="3182243" y="3334048"/>
            <a:ext cx="172365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3" name="Text 31"/>
          <p:cNvSpPr/>
          <p:nvPr/>
        </p:nvSpPr>
        <p:spPr>
          <a:xfrm>
            <a:off x="3277493" y="3080221"/>
            <a:ext cx="1609353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1.27</a:t>
            </a:r>
            <a:endParaRPr lang="en-US" sz="938" dirty="0"/>
          </a:p>
        </p:txBody>
      </p:sp>
      <p:sp>
        <p:nvSpPr>
          <p:cNvPr id="34" name="Shape 32"/>
          <p:cNvSpPr/>
          <p:nvPr/>
        </p:nvSpPr>
        <p:spPr>
          <a:xfrm>
            <a:off x="4905896" y="3334048"/>
            <a:ext cx="139362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5" name="Text 33"/>
          <p:cNvSpPr/>
          <p:nvPr/>
        </p:nvSpPr>
        <p:spPr>
          <a:xfrm>
            <a:off x="5001146" y="3080221"/>
            <a:ext cx="1279327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48</a:t>
            </a:r>
            <a:endParaRPr lang="en-US" sz="938" dirty="0"/>
          </a:p>
        </p:txBody>
      </p:sp>
      <p:sp>
        <p:nvSpPr>
          <p:cNvPr id="36" name="Shape 34"/>
          <p:cNvSpPr/>
          <p:nvPr/>
        </p:nvSpPr>
        <p:spPr>
          <a:xfrm>
            <a:off x="695325" y="3659312"/>
            <a:ext cx="248691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7" name="Text 35"/>
          <p:cNvSpPr/>
          <p:nvPr/>
        </p:nvSpPr>
        <p:spPr>
          <a:xfrm>
            <a:off x="790575" y="3405485"/>
            <a:ext cx="2372618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본문 하단 한계</a:t>
            </a:r>
            <a:endParaRPr lang="en-US" sz="975" dirty="0"/>
          </a:p>
        </p:txBody>
      </p:sp>
      <p:sp>
        <p:nvSpPr>
          <p:cNvPr id="38" name="Shape 36"/>
          <p:cNvSpPr/>
          <p:nvPr/>
        </p:nvSpPr>
        <p:spPr>
          <a:xfrm>
            <a:off x="3182243" y="3659312"/>
            <a:ext cx="172365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9" name="Text 37"/>
          <p:cNvSpPr/>
          <p:nvPr/>
        </p:nvSpPr>
        <p:spPr>
          <a:xfrm>
            <a:off x="3277493" y="3405485"/>
            <a:ext cx="1609353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17.52 까지</a:t>
            </a:r>
            <a:endParaRPr lang="en-US" sz="938" dirty="0"/>
          </a:p>
        </p:txBody>
      </p:sp>
      <p:sp>
        <p:nvSpPr>
          <p:cNvPr id="40" name="Shape 38"/>
          <p:cNvSpPr/>
          <p:nvPr/>
        </p:nvSpPr>
        <p:spPr>
          <a:xfrm>
            <a:off x="4905896" y="3659312"/>
            <a:ext cx="139362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1" name="Text 39"/>
          <p:cNvSpPr/>
          <p:nvPr/>
        </p:nvSpPr>
        <p:spPr>
          <a:xfrm>
            <a:off x="5001146" y="3405485"/>
            <a:ext cx="1279327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662</a:t>
            </a:r>
            <a:endParaRPr lang="en-US" sz="938" dirty="0"/>
          </a:p>
        </p:txBody>
      </p:sp>
      <p:sp>
        <p:nvSpPr>
          <p:cNvPr id="42" name="Shape 40"/>
          <p:cNvSpPr/>
          <p:nvPr/>
        </p:nvSpPr>
        <p:spPr>
          <a:xfrm>
            <a:off x="695325" y="3984575"/>
            <a:ext cx="248691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3" name="Text 41"/>
          <p:cNvSpPr/>
          <p:nvPr/>
        </p:nvSpPr>
        <p:spPr>
          <a:xfrm>
            <a:off x="790575" y="3730749"/>
            <a:ext cx="2372618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푸터·페이지 번호 하단</a:t>
            </a:r>
            <a:endParaRPr lang="en-US" sz="975" dirty="0"/>
          </a:p>
        </p:txBody>
      </p:sp>
      <p:sp>
        <p:nvSpPr>
          <p:cNvPr id="44" name="Shape 42"/>
          <p:cNvSpPr/>
          <p:nvPr/>
        </p:nvSpPr>
        <p:spPr>
          <a:xfrm>
            <a:off x="3182243" y="3984575"/>
            <a:ext cx="172365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5" name="Text 43"/>
          <p:cNvSpPr/>
          <p:nvPr/>
        </p:nvSpPr>
        <p:spPr>
          <a:xfrm>
            <a:off x="3277493" y="3730749"/>
            <a:ext cx="1609353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18.47</a:t>
            </a:r>
            <a:endParaRPr lang="en-US" sz="938" dirty="0"/>
          </a:p>
        </p:txBody>
      </p:sp>
      <p:sp>
        <p:nvSpPr>
          <p:cNvPr id="46" name="Shape 44"/>
          <p:cNvSpPr/>
          <p:nvPr/>
        </p:nvSpPr>
        <p:spPr>
          <a:xfrm>
            <a:off x="4905896" y="3984575"/>
            <a:ext cx="139362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7" name="Text 45"/>
          <p:cNvSpPr/>
          <p:nvPr/>
        </p:nvSpPr>
        <p:spPr>
          <a:xfrm>
            <a:off x="5001146" y="3730749"/>
            <a:ext cx="1279327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698</a:t>
            </a:r>
            <a:endParaRPr lang="en-US" sz="938" dirty="0"/>
          </a:p>
        </p:txBody>
      </p:sp>
      <p:sp>
        <p:nvSpPr>
          <p:cNvPr id="48" name="Shape 46"/>
          <p:cNvSpPr/>
          <p:nvPr/>
        </p:nvSpPr>
        <p:spPr>
          <a:xfrm>
            <a:off x="695325" y="4309839"/>
            <a:ext cx="248691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9" name="Text 47"/>
          <p:cNvSpPr/>
          <p:nvPr/>
        </p:nvSpPr>
        <p:spPr>
          <a:xfrm>
            <a:off x="790575" y="4056013"/>
            <a:ext cx="2372618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타이틀→서브타이틀 간격</a:t>
            </a:r>
            <a:endParaRPr lang="en-US" sz="975" dirty="0"/>
          </a:p>
        </p:txBody>
      </p:sp>
      <p:sp>
        <p:nvSpPr>
          <p:cNvPr id="50" name="Shape 48"/>
          <p:cNvSpPr/>
          <p:nvPr/>
        </p:nvSpPr>
        <p:spPr>
          <a:xfrm>
            <a:off x="3182243" y="4309839"/>
            <a:ext cx="172365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1" name="Text 49"/>
          <p:cNvSpPr/>
          <p:nvPr/>
        </p:nvSpPr>
        <p:spPr>
          <a:xfrm>
            <a:off x="3277493" y="4056013"/>
            <a:ext cx="1609353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0.29</a:t>
            </a:r>
            <a:endParaRPr lang="en-US" sz="938" dirty="0"/>
          </a:p>
        </p:txBody>
      </p:sp>
      <p:sp>
        <p:nvSpPr>
          <p:cNvPr id="52" name="Shape 50"/>
          <p:cNvSpPr/>
          <p:nvPr/>
        </p:nvSpPr>
        <p:spPr>
          <a:xfrm>
            <a:off x="4905896" y="4309839"/>
            <a:ext cx="139362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3" name="Text 51"/>
          <p:cNvSpPr/>
          <p:nvPr/>
        </p:nvSpPr>
        <p:spPr>
          <a:xfrm>
            <a:off x="5001146" y="4056013"/>
            <a:ext cx="1279327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11</a:t>
            </a:r>
            <a:endParaRPr lang="en-US" sz="938" dirty="0"/>
          </a:p>
        </p:txBody>
      </p:sp>
      <p:sp>
        <p:nvSpPr>
          <p:cNvPr id="54" name="Shape 52"/>
          <p:cNvSpPr/>
          <p:nvPr/>
        </p:nvSpPr>
        <p:spPr>
          <a:xfrm>
            <a:off x="695325" y="4635103"/>
            <a:ext cx="248691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5" name="Text 53"/>
          <p:cNvSpPr/>
          <p:nvPr/>
        </p:nvSpPr>
        <p:spPr>
          <a:xfrm>
            <a:off x="790575" y="4381277"/>
            <a:ext cx="2372618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카드 사이 간격 (기본)</a:t>
            </a:r>
            <a:endParaRPr lang="en-US" sz="975" dirty="0"/>
          </a:p>
        </p:txBody>
      </p:sp>
      <p:sp>
        <p:nvSpPr>
          <p:cNvPr id="56" name="Shape 54"/>
          <p:cNvSpPr/>
          <p:nvPr/>
        </p:nvSpPr>
        <p:spPr>
          <a:xfrm>
            <a:off x="3182243" y="4635103"/>
            <a:ext cx="172365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7" name="Text 55"/>
          <p:cNvSpPr/>
          <p:nvPr/>
        </p:nvSpPr>
        <p:spPr>
          <a:xfrm>
            <a:off x="3277493" y="4381277"/>
            <a:ext cx="1609353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0.37 – 0.63</a:t>
            </a:r>
            <a:endParaRPr lang="en-US" sz="938" dirty="0"/>
          </a:p>
        </p:txBody>
      </p:sp>
      <p:sp>
        <p:nvSpPr>
          <p:cNvPr id="58" name="Shape 56"/>
          <p:cNvSpPr/>
          <p:nvPr/>
        </p:nvSpPr>
        <p:spPr>
          <a:xfrm>
            <a:off x="4905896" y="4635103"/>
            <a:ext cx="139362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9" name="Text 57"/>
          <p:cNvSpPr/>
          <p:nvPr/>
        </p:nvSpPr>
        <p:spPr>
          <a:xfrm>
            <a:off x="5001146" y="4381277"/>
            <a:ext cx="1279327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14 – 24</a:t>
            </a:r>
            <a:endParaRPr lang="en-US" sz="938" dirty="0"/>
          </a:p>
        </p:txBody>
      </p:sp>
      <p:sp>
        <p:nvSpPr>
          <p:cNvPr id="60" name="Shape 58"/>
          <p:cNvSpPr/>
          <p:nvPr/>
        </p:nvSpPr>
        <p:spPr>
          <a:xfrm>
            <a:off x="695325" y="4960367"/>
            <a:ext cx="248691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1" name="Text 59"/>
          <p:cNvSpPr/>
          <p:nvPr/>
        </p:nvSpPr>
        <p:spPr>
          <a:xfrm>
            <a:off x="790575" y="4706541"/>
            <a:ext cx="2372618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카드 내부 패딩</a:t>
            </a:r>
            <a:endParaRPr lang="en-US" sz="975" dirty="0"/>
          </a:p>
        </p:txBody>
      </p:sp>
      <p:sp>
        <p:nvSpPr>
          <p:cNvPr id="62" name="Shape 60"/>
          <p:cNvSpPr/>
          <p:nvPr/>
        </p:nvSpPr>
        <p:spPr>
          <a:xfrm>
            <a:off x="3182243" y="4960367"/>
            <a:ext cx="172365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3" name="Text 61"/>
          <p:cNvSpPr/>
          <p:nvPr/>
        </p:nvSpPr>
        <p:spPr>
          <a:xfrm>
            <a:off x="3277493" y="4706541"/>
            <a:ext cx="1609353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0.42 – 0.53</a:t>
            </a:r>
            <a:endParaRPr lang="en-US" sz="938" dirty="0"/>
          </a:p>
        </p:txBody>
      </p:sp>
      <p:sp>
        <p:nvSpPr>
          <p:cNvPr id="64" name="Shape 62"/>
          <p:cNvSpPr/>
          <p:nvPr/>
        </p:nvSpPr>
        <p:spPr>
          <a:xfrm>
            <a:off x="4905896" y="4960367"/>
            <a:ext cx="139362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5" name="Text 63"/>
          <p:cNvSpPr/>
          <p:nvPr/>
        </p:nvSpPr>
        <p:spPr>
          <a:xfrm>
            <a:off x="5001146" y="4706541"/>
            <a:ext cx="1279327" cy="23001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16 – 20</a:t>
            </a:r>
            <a:endParaRPr lang="en-US" sz="938" dirty="0"/>
          </a:p>
        </p:txBody>
      </p:sp>
      <p:sp>
        <p:nvSpPr>
          <p:cNvPr id="66" name="Text 64"/>
          <p:cNvSpPr/>
          <p:nvPr/>
        </p:nvSpPr>
        <p:spPr>
          <a:xfrm>
            <a:off x="695325" y="5069904"/>
            <a:ext cx="6164617" cy="2209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환산식: </a:t>
            </a:r>
            <a:pPr algn="l" indent="0" marL="0">
              <a:lnSpc>
                <a:spcPct val="160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cm = px × 0.02646 </a:t>
            </a:r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· </a:t>
            </a:r>
            <a:pPr algn="l" indent="0" marL="0">
              <a:lnSpc>
                <a:spcPct val="160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인치 = px ÷ 96</a:t>
            </a:r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 위치 입력: 도형 서식 › 크기 및 속성.</a:t>
            </a:r>
            <a:endParaRPr lang="en-US" sz="900" dirty="0"/>
          </a:p>
        </p:txBody>
      </p:sp>
      <p:sp>
        <p:nvSpPr>
          <p:cNvPr id="67" name="Text 65"/>
          <p:cNvSpPr/>
          <p:nvPr/>
        </p:nvSpPr>
        <p:spPr>
          <a:xfrm>
            <a:off x="6623372" y="1565449"/>
            <a:ext cx="5360551" cy="1553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825" b="1" spc="83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핵심 HEX — 다른 서식 › 사용자 지정</a:t>
            </a:r>
            <a:endParaRPr lang="en-US" sz="825" dirty="0"/>
          </a:p>
        </p:txBody>
      </p:sp>
      <p:sp>
        <p:nvSpPr>
          <p:cNvPr id="68" name="Shape 66"/>
          <p:cNvSpPr/>
          <p:nvPr/>
        </p:nvSpPr>
        <p:spPr>
          <a:xfrm>
            <a:off x="6623372" y="1768450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6728147" y="1965573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0A0D10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985322" y="1844650"/>
            <a:ext cx="1194792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잉크 (타이틀·다크 밴드)</a:t>
            </a:r>
            <a:endParaRPr lang="en-US" sz="900" dirty="0"/>
          </a:p>
        </p:txBody>
      </p:sp>
      <p:sp>
        <p:nvSpPr>
          <p:cNvPr id="71" name="Text 69"/>
          <p:cNvSpPr/>
          <p:nvPr/>
        </p:nvSpPr>
        <p:spPr>
          <a:xfrm>
            <a:off x="6985322" y="2097956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#0A0D10</a:t>
            </a:r>
            <a:endParaRPr lang="en-US" sz="750" dirty="0"/>
          </a:p>
        </p:txBody>
      </p:sp>
      <p:sp>
        <p:nvSpPr>
          <p:cNvPr id="72" name="Shape 70"/>
          <p:cNvSpPr/>
          <p:nvPr/>
        </p:nvSpPr>
        <p:spPr>
          <a:xfrm>
            <a:off x="9098087" y="1768450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9202862" y="1965573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929292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460037" y="1844650"/>
            <a:ext cx="1153864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중간 회색 (서브타이틀)</a:t>
            </a:r>
            <a:endParaRPr lang="en-US" sz="900" dirty="0"/>
          </a:p>
        </p:txBody>
      </p:sp>
      <p:sp>
        <p:nvSpPr>
          <p:cNvPr id="75" name="Text 73"/>
          <p:cNvSpPr/>
          <p:nvPr/>
        </p:nvSpPr>
        <p:spPr>
          <a:xfrm>
            <a:off x="9460037" y="2097956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#929292</a:t>
            </a:r>
            <a:endParaRPr lang="en-US" sz="750" dirty="0"/>
          </a:p>
        </p:txBody>
      </p:sp>
      <p:sp>
        <p:nvSpPr>
          <p:cNvPr id="76" name="Shape 74"/>
          <p:cNvSpPr/>
          <p:nvPr/>
        </p:nvSpPr>
        <p:spPr>
          <a:xfrm>
            <a:off x="6623372" y="2410346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6728147" y="2607469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E5E5E5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985322" y="2486546"/>
            <a:ext cx="496863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헤어라인</a:t>
            </a:r>
            <a:endParaRPr lang="en-US" sz="900" dirty="0"/>
          </a:p>
        </p:txBody>
      </p:sp>
      <p:sp>
        <p:nvSpPr>
          <p:cNvPr id="79" name="Text 77"/>
          <p:cNvSpPr/>
          <p:nvPr/>
        </p:nvSpPr>
        <p:spPr>
          <a:xfrm>
            <a:off x="6985322" y="2739851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#E5E5E5</a:t>
            </a:r>
            <a:endParaRPr lang="en-US" sz="750" dirty="0"/>
          </a:p>
        </p:txBody>
      </p:sp>
      <p:sp>
        <p:nvSpPr>
          <p:cNvPr id="80" name="Shape 78"/>
          <p:cNvSpPr/>
          <p:nvPr/>
        </p:nvSpPr>
        <p:spPr>
          <a:xfrm>
            <a:off x="9098087" y="2410346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202862" y="2607469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EEF3F8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9460037" y="2486546"/>
            <a:ext cx="838423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블루 워시 (강조)</a:t>
            </a:r>
            <a:endParaRPr lang="en-US" sz="900" dirty="0"/>
          </a:p>
        </p:txBody>
      </p:sp>
      <p:sp>
        <p:nvSpPr>
          <p:cNvPr id="83" name="Text 81"/>
          <p:cNvSpPr/>
          <p:nvPr/>
        </p:nvSpPr>
        <p:spPr>
          <a:xfrm>
            <a:off x="9460037" y="2739851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#EEF3F8</a:t>
            </a:r>
            <a:endParaRPr lang="en-US" sz="750" dirty="0"/>
          </a:p>
        </p:txBody>
      </p:sp>
      <p:sp>
        <p:nvSpPr>
          <p:cNvPr id="84" name="Shape 82"/>
          <p:cNvSpPr/>
          <p:nvPr/>
        </p:nvSpPr>
        <p:spPr>
          <a:xfrm>
            <a:off x="6623372" y="3052242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728147" y="3249364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F6F7F8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985322" y="3128442"/>
            <a:ext cx="943570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그레이 워시 (보조)</a:t>
            </a:r>
            <a:endParaRPr lang="en-US" sz="900" dirty="0"/>
          </a:p>
        </p:txBody>
      </p:sp>
      <p:sp>
        <p:nvSpPr>
          <p:cNvPr id="87" name="Text 85"/>
          <p:cNvSpPr/>
          <p:nvPr/>
        </p:nvSpPr>
        <p:spPr>
          <a:xfrm>
            <a:off x="6985322" y="3381747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#F6F7F8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9098087" y="3052242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9202862" y="3249364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1F2732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9460037" y="3128442"/>
            <a:ext cx="523801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다크 패널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9460037" y="3381747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#1F2732</a:t>
            </a:r>
            <a:endParaRPr lang="en-US" sz="750" dirty="0"/>
          </a:p>
        </p:txBody>
      </p:sp>
      <p:sp>
        <p:nvSpPr>
          <p:cNvPr id="92" name="Shape 90"/>
          <p:cNvSpPr/>
          <p:nvPr/>
        </p:nvSpPr>
        <p:spPr>
          <a:xfrm>
            <a:off x="6623372" y="3694137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6728147" y="3891260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6985322" y="3770337"/>
            <a:ext cx="761107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덱 액센트 블루</a:t>
            </a:r>
            <a:endParaRPr lang="en-US" sz="900" dirty="0"/>
          </a:p>
        </p:txBody>
      </p:sp>
      <p:sp>
        <p:nvSpPr>
          <p:cNvPr id="95" name="Text 93"/>
          <p:cNvSpPr/>
          <p:nvPr/>
        </p:nvSpPr>
        <p:spPr>
          <a:xfrm>
            <a:off x="6985322" y="4023643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#0070C0</a:t>
            </a:r>
            <a:endParaRPr lang="en-US" sz="750" dirty="0"/>
          </a:p>
        </p:txBody>
      </p:sp>
      <p:sp>
        <p:nvSpPr>
          <p:cNvPr id="96" name="Shape 94"/>
          <p:cNvSpPr/>
          <p:nvPr/>
        </p:nvSpPr>
        <p:spPr>
          <a:xfrm>
            <a:off x="9098087" y="3694137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9202862" y="3891260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009FE8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9460037" y="3770337"/>
            <a:ext cx="1180802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스카이 (다크 위 액센트)</a:t>
            </a:r>
            <a:endParaRPr lang="en-US" sz="900" dirty="0"/>
          </a:p>
        </p:txBody>
      </p:sp>
      <p:sp>
        <p:nvSpPr>
          <p:cNvPr id="99" name="Text 97"/>
          <p:cNvSpPr/>
          <p:nvPr/>
        </p:nvSpPr>
        <p:spPr>
          <a:xfrm>
            <a:off x="9460037" y="4023643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#009FE8</a:t>
            </a:r>
            <a:endParaRPr lang="en-US" sz="750" dirty="0"/>
          </a:p>
        </p:txBody>
      </p:sp>
      <p:sp>
        <p:nvSpPr>
          <p:cNvPr id="100" name="Shape 98"/>
          <p:cNvSpPr/>
          <p:nvPr/>
        </p:nvSpPr>
        <p:spPr>
          <a:xfrm>
            <a:off x="6623372" y="4336033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6728147" y="4533156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1E9E6A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6985322" y="4412233"/>
            <a:ext cx="957486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석세스 (출하·체결)</a:t>
            </a:r>
            <a:endParaRPr lang="en-US" sz="900" dirty="0"/>
          </a:p>
        </p:txBody>
      </p:sp>
      <p:sp>
        <p:nvSpPr>
          <p:cNvPr id="103" name="Text 101"/>
          <p:cNvSpPr/>
          <p:nvPr/>
        </p:nvSpPr>
        <p:spPr>
          <a:xfrm>
            <a:off x="6985322" y="4665538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#1E9E6A</a:t>
            </a:r>
            <a:endParaRPr lang="en-US" sz="750" dirty="0"/>
          </a:p>
        </p:txBody>
      </p:sp>
      <p:sp>
        <p:nvSpPr>
          <p:cNvPr id="104" name="Shape 102"/>
          <p:cNvSpPr/>
          <p:nvPr/>
        </p:nvSpPr>
        <p:spPr>
          <a:xfrm>
            <a:off x="9098087" y="4336033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9202862" y="4533156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D9920A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9460037" y="4412233"/>
            <a:ext cx="1062633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워닝 (파일럿·로드맵)</a:t>
            </a:r>
            <a:endParaRPr lang="en-US" sz="900" dirty="0"/>
          </a:p>
        </p:txBody>
      </p:sp>
      <p:sp>
        <p:nvSpPr>
          <p:cNvPr id="107" name="Text 105"/>
          <p:cNvSpPr/>
          <p:nvPr/>
        </p:nvSpPr>
        <p:spPr>
          <a:xfrm>
            <a:off x="9460037" y="4665538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#D9920A</a:t>
            </a:r>
            <a:endParaRPr lang="en-US" sz="750" dirty="0"/>
          </a:p>
        </p:txBody>
      </p:sp>
      <p:sp>
        <p:nvSpPr>
          <p:cNvPr id="108" name="Shape 106"/>
          <p:cNvSpPr/>
          <p:nvPr/>
        </p:nvSpPr>
        <p:spPr>
          <a:xfrm>
            <a:off x="6623372" y="4977929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6728147" y="5175052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D8443C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6985322" y="5054129"/>
            <a:ext cx="852339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데인저 (결핍·갭)</a:t>
            </a:r>
            <a:endParaRPr lang="en-US" sz="900" dirty="0"/>
          </a:p>
        </p:txBody>
      </p:sp>
      <p:sp>
        <p:nvSpPr>
          <p:cNvPr id="111" name="Text 109"/>
          <p:cNvSpPr/>
          <p:nvPr/>
        </p:nvSpPr>
        <p:spPr>
          <a:xfrm>
            <a:off x="6985322" y="5307434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#D8443C</a:t>
            </a:r>
            <a:endParaRPr lang="en-US" sz="750" dirty="0"/>
          </a:p>
        </p:txBody>
      </p:sp>
      <p:sp>
        <p:nvSpPr>
          <p:cNvPr id="112" name="Shape 110"/>
          <p:cNvSpPr/>
          <p:nvPr/>
        </p:nvSpPr>
        <p:spPr>
          <a:xfrm>
            <a:off x="9098087" y="4977929"/>
            <a:ext cx="2398514" cy="565696"/>
          </a:xfrm>
          <a:prstGeom prst="roundRect">
            <a:avLst>
              <a:gd name="adj" fmla="val 10103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9202862" y="5175052"/>
            <a:ext cx="171450" cy="171450"/>
          </a:xfrm>
          <a:prstGeom prst="roundRect">
            <a:avLst>
              <a:gd name="adj" fmla="val 16667"/>
            </a:avLst>
          </a:prstGeom>
          <a:solidFill>
            <a:srgbClr val="76B900"/>
          </a:solidFill>
          <a:ln w="9525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9460037" y="5054129"/>
            <a:ext cx="1174924" cy="215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NVIDIA 파트너 액센트</a:t>
            </a:r>
            <a:endParaRPr lang="en-US" sz="900" dirty="0"/>
          </a:p>
        </p:txBody>
      </p:sp>
      <p:sp>
        <p:nvSpPr>
          <p:cNvPr id="115" name="Text 113"/>
          <p:cNvSpPr/>
          <p:nvPr/>
        </p:nvSpPr>
        <p:spPr>
          <a:xfrm>
            <a:off x="9460037" y="5307434"/>
            <a:ext cx="476250" cy="157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5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#76B900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6623372" y="5638874"/>
            <a:ext cx="5019425" cy="403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soft 배경: 석세스 </a:t>
            </a:r>
            <a:pPr algn="l" indent="0" marL="0">
              <a:lnSpc>
                <a:spcPct val="160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#E3F5EC </a:t>
            </a:r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· 워닝 </a:t>
            </a:r>
            <a:pPr algn="l" indent="0" marL="0">
              <a:lnSpc>
                <a:spcPct val="160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#FBF0D6 </a:t>
            </a:r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· 데인저 </a:t>
            </a:r>
            <a:pPr algn="l" indent="0" marL="0">
              <a:lnSpc>
                <a:spcPct val="160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#FBE6E5</a:t>
            </a:r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 웹 프라이머리는 </a:t>
            </a:r>
            <a:pPr algn="l" indent="0" marL="0">
              <a:lnSpc>
                <a:spcPct val="160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#0072C6 </a:t>
            </a:r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(덱 액센트와 구분).</a:t>
            </a:r>
            <a:endParaRPr lang="en-US" sz="900" dirty="0"/>
          </a:p>
        </p:txBody>
      </p:sp>
      <p:sp>
        <p:nvSpPr>
          <p:cNvPr id="117" name="Text 115"/>
          <p:cNvSpPr/>
          <p:nvPr/>
        </p:nvSpPr>
        <p:spPr>
          <a:xfrm>
            <a:off x="-609600" y="6451625"/>
            <a:ext cx="13411200" cy="234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5001"/>
              </a:lnSpc>
              <a:buNone/>
            </a:pPr>
            <a:r>
              <a:rPr lang="en-US" sz="1000" spc="10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Copyright © ModigenceVision Co., Ltd. All Rights Reserved.</a:t>
            </a:r>
            <a:endParaRPr lang="en-US" sz="1000" dirty="0"/>
          </a:p>
        </p:txBody>
      </p:sp>
      <p:sp>
        <p:nvSpPr>
          <p:cNvPr id="118" name="Text 116"/>
          <p:cNvSpPr/>
          <p:nvPr/>
        </p:nvSpPr>
        <p:spPr>
          <a:xfrm>
            <a:off x="11344275" y="6451625"/>
            <a:ext cx="228600" cy="234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1"/>
              </a:lnSpc>
              <a:buNone/>
            </a:pPr>
            <a:r>
              <a:rPr lang="en-US" sz="100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49458" y="457200"/>
            <a:ext cx="1701939" cy="234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1"/>
              </a:lnSpc>
              <a:buNone/>
            </a:pPr>
            <a:r>
              <a:rPr lang="en-US" sz="1000" b="1" spc="180" kern="0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POWERPOINT SPEC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95325" y="514350"/>
            <a:ext cx="10058400" cy="449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000" b="1" spc="-66" kern="0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타이포그래피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95325" y="1030560"/>
            <a:ext cx="9429750" cy="344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4000"/>
              </a:lnSpc>
              <a:buNone/>
            </a:pPr>
            <a:r>
              <a:rPr lang="en-US" sz="18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글꼴 이름 · 크기(pt) · 문자 간격(pt) · 줄 간격(배수) — 덱 스타일 기준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95325" y="1565449"/>
            <a:ext cx="11881485" cy="1553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825" b="1" spc="83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글꼴 이름 매핑 — CSS WEIGHT → POWERPOINT 글꼴 선택</a:t>
            </a:r>
            <a:endParaRPr lang="en-US" sz="825" dirty="0"/>
          </a:p>
        </p:txBody>
      </p:sp>
      <p:sp>
        <p:nvSpPr>
          <p:cNvPr id="6" name="Shape 4"/>
          <p:cNvSpPr/>
          <p:nvPr/>
        </p:nvSpPr>
        <p:spPr>
          <a:xfrm>
            <a:off x="695325" y="1768450"/>
            <a:ext cx="2628900" cy="563835"/>
          </a:xfrm>
          <a:prstGeom prst="roundRect">
            <a:avLst>
              <a:gd name="adj" fmla="val 10136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19150" y="1863700"/>
            <a:ext cx="2619375" cy="1931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400 Regular</a:t>
            </a:r>
            <a:endParaRPr lang="en-US" sz="788" dirty="0"/>
          </a:p>
        </p:txBody>
      </p:sp>
      <p:sp>
        <p:nvSpPr>
          <p:cNvPr id="8" name="Text 6"/>
          <p:cNvSpPr/>
          <p:nvPr/>
        </p:nvSpPr>
        <p:spPr>
          <a:xfrm>
            <a:off x="819150" y="2037755"/>
            <a:ext cx="2619375" cy="237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1013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IBM Plex Sans</a:t>
            </a:r>
            <a:endParaRPr lang="en-US" sz="1013" dirty="0"/>
          </a:p>
        </p:txBody>
      </p:sp>
      <p:sp>
        <p:nvSpPr>
          <p:cNvPr id="9" name="Shape 7"/>
          <p:cNvSpPr/>
          <p:nvPr/>
        </p:nvSpPr>
        <p:spPr>
          <a:xfrm>
            <a:off x="3419475" y="1768450"/>
            <a:ext cx="2628900" cy="563835"/>
          </a:xfrm>
          <a:prstGeom prst="roundRect">
            <a:avLst>
              <a:gd name="adj" fmla="val 10136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43300" y="1863700"/>
            <a:ext cx="2619375" cy="1931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500 Medium</a:t>
            </a:r>
            <a:endParaRPr lang="en-US" sz="788" dirty="0"/>
          </a:p>
        </p:txBody>
      </p:sp>
      <p:sp>
        <p:nvSpPr>
          <p:cNvPr id="11" name="Text 9"/>
          <p:cNvSpPr/>
          <p:nvPr/>
        </p:nvSpPr>
        <p:spPr>
          <a:xfrm>
            <a:off x="3543300" y="2037755"/>
            <a:ext cx="2619375" cy="237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1013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IBM Plex Sans Medium</a:t>
            </a:r>
            <a:endParaRPr lang="en-US" sz="1013" dirty="0"/>
          </a:p>
        </p:txBody>
      </p:sp>
      <p:sp>
        <p:nvSpPr>
          <p:cNvPr id="12" name="Shape 10"/>
          <p:cNvSpPr/>
          <p:nvPr/>
        </p:nvSpPr>
        <p:spPr>
          <a:xfrm>
            <a:off x="6143625" y="1768450"/>
            <a:ext cx="2628900" cy="563835"/>
          </a:xfrm>
          <a:prstGeom prst="roundRect">
            <a:avLst>
              <a:gd name="adj" fmla="val 10136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67450" y="1863700"/>
            <a:ext cx="2619375" cy="1931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600 SemiBold</a:t>
            </a:r>
            <a:endParaRPr lang="en-US" sz="788" dirty="0"/>
          </a:p>
        </p:txBody>
      </p:sp>
      <p:sp>
        <p:nvSpPr>
          <p:cNvPr id="14" name="Text 12"/>
          <p:cNvSpPr/>
          <p:nvPr/>
        </p:nvSpPr>
        <p:spPr>
          <a:xfrm>
            <a:off x="6267450" y="2037755"/>
            <a:ext cx="2619375" cy="237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1013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IBM Plex Sans SemiBold</a:t>
            </a:r>
            <a:endParaRPr lang="en-US" sz="1013" dirty="0"/>
          </a:p>
        </p:txBody>
      </p:sp>
      <p:sp>
        <p:nvSpPr>
          <p:cNvPr id="15" name="Shape 13"/>
          <p:cNvSpPr/>
          <p:nvPr/>
        </p:nvSpPr>
        <p:spPr>
          <a:xfrm>
            <a:off x="8867775" y="1768450"/>
            <a:ext cx="2628900" cy="563835"/>
          </a:xfrm>
          <a:prstGeom prst="roundRect">
            <a:avLst>
              <a:gd name="adj" fmla="val 10136"/>
            </a:avLst>
          </a:prstGeom>
          <a:ln w="9525">
            <a:solidFill>
              <a:srgbClr val="E5E5E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991600" y="1863700"/>
            <a:ext cx="2619375" cy="1931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700 Bold</a:t>
            </a:r>
            <a:endParaRPr lang="en-US" sz="788" dirty="0"/>
          </a:p>
        </p:txBody>
      </p:sp>
      <p:sp>
        <p:nvSpPr>
          <p:cNvPr id="17" name="Text 15"/>
          <p:cNvSpPr/>
          <p:nvPr/>
        </p:nvSpPr>
        <p:spPr>
          <a:xfrm>
            <a:off x="8991600" y="2037755"/>
            <a:ext cx="2619375" cy="237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1013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IBM Plex Sans + </a:t>
            </a:r>
            <a:pPr algn="l" indent="0" marL="0">
              <a:lnSpc>
                <a:spcPct val="155000"/>
              </a:lnSpc>
              <a:buNone/>
            </a:pPr>
            <a:r>
              <a:rPr lang="en-US" sz="1013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B</a:t>
            </a:r>
            <a:endParaRPr lang="en-US" sz="1013" dirty="0"/>
          </a:p>
        </p:txBody>
      </p:sp>
      <p:sp>
        <p:nvSpPr>
          <p:cNvPr id="18" name="Text 16"/>
          <p:cNvSpPr/>
          <p:nvPr/>
        </p:nvSpPr>
        <p:spPr>
          <a:xfrm>
            <a:off x="695325" y="2503736"/>
            <a:ext cx="11881485" cy="1553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825" b="1" spc="83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덱 텍스트 스타일 — 16:9 슬라이드 — 모든 공용 스타일은 정수 PT 고정 (DECK.CSS도 PT 단위)</a:t>
            </a:r>
            <a:endParaRPr lang="en-US" sz="825" dirty="0"/>
          </a:p>
        </p:txBody>
      </p:sp>
      <p:sp>
        <p:nvSpPr>
          <p:cNvPr id="19" name="Shape 17"/>
          <p:cNvSpPr/>
          <p:nvPr/>
        </p:nvSpPr>
        <p:spPr>
          <a:xfrm>
            <a:off x="695325" y="2971279"/>
            <a:ext cx="1369293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0" name="Text 18"/>
          <p:cNvSpPr/>
          <p:nvPr/>
        </p:nvSpPr>
        <p:spPr>
          <a:xfrm>
            <a:off x="790575" y="2763887"/>
            <a:ext cx="1254993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스타일</a:t>
            </a:r>
            <a:endParaRPr lang="en-US" sz="788" dirty="0"/>
          </a:p>
        </p:txBody>
      </p:sp>
      <p:sp>
        <p:nvSpPr>
          <p:cNvPr id="21" name="Shape 19"/>
          <p:cNvSpPr/>
          <p:nvPr/>
        </p:nvSpPr>
        <p:spPr>
          <a:xfrm>
            <a:off x="2064618" y="2971279"/>
            <a:ext cx="583183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2" name="Text 20"/>
          <p:cNvSpPr/>
          <p:nvPr/>
        </p:nvSpPr>
        <p:spPr>
          <a:xfrm>
            <a:off x="2159868" y="2763887"/>
            <a:ext cx="468883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크기</a:t>
            </a:r>
            <a:endParaRPr lang="en-US" sz="788" dirty="0"/>
          </a:p>
        </p:txBody>
      </p:sp>
      <p:sp>
        <p:nvSpPr>
          <p:cNvPr id="23" name="Shape 21"/>
          <p:cNvSpPr/>
          <p:nvPr/>
        </p:nvSpPr>
        <p:spPr>
          <a:xfrm>
            <a:off x="2647801" y="2971279"/>
            <a:ext cx="1748954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4" name="Text 22"/>
          <p:cNvSpPr/>
          <p:nvPr/>
        </p:nvSpPr>
        <p:spPr>
          <a:xfrm>
            <a:off x="2743051" y="2763887"/>
            <a:ext cx="1634654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글꼴</a:t>
            </a:r>
            <a:endParaRPr lang="en-US" sz="788" dirty="0"/>
          </a:p>
        </p:txBody>
      </p:sp>
      <p:sp>
        <p:nvSpPr>
          <p:cNvPr id="25" name="Shape 23"/>
          <p:cNvSpPr/>
          <p:nvPr/>
        </p:nvSpPr>
        <p:spPr>
          <a:xfrm>
            <a:off x="4396755" y="2971279"/>
            <a:ext cx="729630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6" name="Text 24"/>
          <p:cNvSpPr/>
          <p:nvPr/>
        </p:nvSpPr>
        <p:spPr>
          <a:xfrm>
            <a:off x="4492005" y="2763887"/>
            <a:ext cx="615330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문자 간격</a:t>
            </a:r>
            <a:endParaRPr lang="en-US" sz="788" dirty="0"/>
          </a:p>
        </p:txBody>
      </p:sp>
      <p:sp>
        <p:nvSpPr>
          <p:cNvPr id="27" name="Shape 25"/>
          <p:cNvSpPr/>
          <p:nvPr/>
        </p:nvSpPr>
        <p:spPr>
          <a:xfrm>
            <a:off x="5126385" y="2971279"/>
            <a:ext cx="807690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8" name="Text 26"/>
          <p:cNvSpPr/>
          <p:nvPr/>
        </p:nvSpPr>
        <p:spPr>
          <a:xfrm>
            <a:off x="5221635" y="2763887"/>
            <a:ext cx="693390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줄 간격*</a:t>
            </a:r>
            <a:endParaRPr lang="en-US" sz="788" dirty="0"/>
          </a:p>
        </p:txBody>
      </p:sp>
      <p:sp>
        <p:nvSpPr>
          <p:cNvPr id="29" name="Shape 27"/>
          <p:cNvSpPr/>
          <p:nvPr/>
        </p:nvSpPr>
        <p:spPr>
          <a:xfrm>
            <a:off x="695325" y="3270126"/>
            <a:ext cx="136929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0" name="Text 28"/>
          <p:cNvSpPr/>
          <p:nvPr/>
        </p:nvSpPr>
        <p:spPr>
          <a:xfrm>
            <a:off x="781050" y="3033192"/>
            <a:ext cx="127404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Title</a:t>
            </a:r>
            <a:endParaRPr lang="en-US" sz="938" dirty="0"/>
          </a:p>
        </p:txBody>
      </p:sp>
      <p:sp>
        <p:nvSpPr>
          <p:cNvPr id="31" name="Shape 29"/>
          <p:cNvSpPr/>
          <p:nvPr/>
        </p:nvSpPr>
        <p:spPr>
          <a:xfrm>
            <a:off x="2064618" y="3270126"/>
            <a:ext cx="5831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2" name="Text 30"/>
          <p:cNvSpPr/>
          <p:nvPr/>
        </p:nvSpPr>
        <p:spPr>
          <a:xfrm>
            <a:off x="2150343" y="3033192"/>
            <a:ext cx="4879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30 pt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2647801" y="3270126"/>
            <a:ext cx="17489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4" name="Text 32"/>
          <p:cNvSpPr/>
          <p:nvPr/>
        </p:nvSpPr>
        <p:spPr>
          <a:xfrm>
            <a:off x="2733526" y="3033192"/>
            <a:ext cx="1653704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Sans + B</a:t>
            </a:r>
            <a:endParaRPr lang="en-US" sz="938" dirty="0"/>
          </a:p>
        </p:txBody>
      </p:sp>
      <p:sp>
        <p:nvSpPr>
          <p:cNvPr id="35" name="Shape 33"/>
          <p:cNvSpPr/>
          <p:nvPr/>
        </p:nvSpPr>
        <p:spPr>
          <a:xfrm>
            <a:off x="4396755" y="3270126"/>
            <a:ext cx="72963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6" name="Text 34"/>
          <p:cNvSpPr/>
          <p:nvPr/>
        </p:nvSpPr>
        <p:spPr>
          <a:xfrm>
            <a:off x="4482480" y="3033192"/>
            <a:ext cx="63438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좁게 0.7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5126385" y="3270126"/>
            <a:ext cx="80769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8" name="Text 36"/>
          <p:cNvSpPr/>
          <p:nvPr/>
        </p:nvSpPr>
        <p:spPr>
          <a:xfrm>
            <a:off x="5212110" y="3033192"/>
            <a:ext cx="71244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배수 0.9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695325" y="3568973"/>
            <a:ext cx="136929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0" name="Text 38"/>
          <p:cNvSpPr/>
          <p:nvPr/>
        </p:nvSpPr>
        <p:spPr>
          <a:xfrm>
            <a:off x="781050" y="3332038"/>
            <a:ext cx="127404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Subtitle</a:t>
            </a:r>
            <a:endParaRPr lang="en-US" sz="938" dirty="0"/>
          </a:p>
        </p:txBody>
      </p:sp>
      <p:sp>
        <p:nvSpPr>
          <p:cNvPr id="41" name="Shape 39"/>
          <p:cNvSpPr/>
          <p:nvPr/>
        </p:nvSpPr>
        <p:spPr>
          <a:xfrm>
            <a:off x="2064618" y="3568973"/>
            <a:ext cx="5831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2" name="Text 40"/>
          <p:cNvSpPr/>
          <p:nvPr/>
        </p:nvSpPr>
        <p:spPr>
          <a:xfrm>
            <a:off x="2150343" y="3332038"/>
            <a:ext cx="4879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18 pt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2647801" y="3568973"/>
            <a:ext cx="17489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4" name="Text 42"/>
          <p:cNvSpPr/>
          <p:nvPr/>
        </p:nvSpPr>
        <p:spPr>
          <a:xfrm>
            <a:off x="2733526" y="3332038"/>
            <a:ext cx="1653704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Sans · 회색 #929292</a:t>
            </a:r>
            <a:endParaRPr lang="en-US" sz="938" dirty="0"/>
          </a:p>
        </p:txBody>
      </p:sp>
      <p:sp>
        <p:nvSpPr>
          <p:cNvPr id="45" name="Shape 43"/>
          <p:cNvSpPr/>
          <p:nvPr/>
        </p:nvSpPr>
        <p:spPr>
          <a:xfrm>
            <a:off x="4396755" y="3568973"/>
            <a:ext cx="72963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6" name="Text 44"/>
          <p:cNvSpPr/>
          <p:nvPr/>
        </p:nvSpPr>
        <p:spPr>
          <a:xfrm>
            <a:off x="4482480" y="3332038"/>
            <a:ext cx="63438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5126385" y="3568973"/>
            <a:ext cx="80769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8" name="Text 46"/>
          <p:cNvSpPr/>
          <p:nvPr/>
        </p:nvSpPr>
        <p:spPr>
          <a:xfrm>
            <a:off x="5212110" y="3332038"/>
            <a:ext cx="71244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배수 1.15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695325" y="3867820"/>
            <a:ext cx="136929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0" name="Text 48"/>
          <p:cNvSpPr/>
          <p:nvPr/>
        </p:nvSpPr>
        <p:spPr>
          <a:xfrm>
            <a:off x="781050" y="3630885"/>
            <a:ext cx="127404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Eyebrow (우상단)</a:t>
            </a:r>
            <a:endParaRPr lang="en-US" sz="938" dirty="0"/>
          </a:p>
        </p:txBody>
      </p:sp>
      <p:sp>
        <p:nvSpPr>
          <p:cNvPr id="51" name="Shape 49"/>
          <p:cNvSpPr/>
          <p:nvPr/>
        </p:nvSpPr>
        <p:spPr>
          <a:xfrm>
            <a:off x="2064618" y="3867820"/>
            <a:ext cx="5831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2" name="Text 50"/>
          <p:cNvSpPr/>
          <p:nvPr/>
        </p:nvSpPr>
        <p:spPr>
          <a:xfrm>
            <a:off x="2150343" y="3630885"/>
            <a:ext cx="4879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 pt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2647801" y="3867820"/>
            <a:ext cx="17489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4" name="Text 52"/>
          <p:cNvSpPr/>
          <p:nvPr/>
        </p:nvSpPr>
        <p:spPr>
          <a:xfrm>
            <a:off x="2733526" y="3630885"/>
            <a:ext cx="1653704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Sans + B · 대문자</a:t>
            </a:r>
            <a:endParaRPr lang="en-US" sz="938" dirty="0"/>
          </a:p>
        </p:txBody>
      </p:sp>
      <p:sp>
        <p:nvSpPr>
          <p:cNvPr id="55" name="Shape 53"/>
          <p:cNvSpPr/>
          <p:nvPr/>
        </p:nvSpPr>
        <p:spPr>
          <a:xfrm>
            <a:off x="4396755" y="3867820"/>
            <a:ext cx="72963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6" name="Text 54"/>
          <p:cNvSpPr/>
          <p:nvPr/>
        </p:nvSpPr>
        <p:spPr>
          <a:xfrm>
            <a:off x="4482480" y="3630885"/>
            <a:ext cx="63438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넓게 1.8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5126385" y="3867820"/>
            <a:ext cx="80769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8" name="Text 56"/>
          <p:cNvSpPr/>
          <p:nvPr/>
        </p:nvSpPr>
        <p:spPr>
          <a:xfrm>
            <a:off x="5212110" y="3630885"/>
            <a:ext cx="71244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단일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695325" y="4166667"/>
            <a:ext cx="136929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0" name="Text 58"/>
          <p:cNvSpPr/>
          <p:nvPr/>
        </p:nvSpPr>
        <p:spPr>
          <a:xfrm>
            <a:off x="781050" y="3929732"/>
            <a:ext cx="127404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본문 (.body-s)</a:t>
            </a:r>
            <a:endParaRPr lang="en-US" sz="938" dirty="0"/>
          </a:p>
        </p:txBody>
      </p:sp>
      <p:sp>
        <p:nvSpPr>
          <p:cNvPr id="61" name="Shape 59"/>
          <p:cNvSpPr/>
          <p:nvPr/>
        </p:nvSpPr>
        <p:spPr>
          <a:xfrm>
            <a:off x="2064618" y="4166667"/>
            <a:ext cx="5831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2" name="Text 60"/>
          <p:cNvSpPr/>
          <p:nvPr/>
        </p:nvSpPr>
        <p:spPr>
          <a:xfrm>
            <a:off x="2150343" y="3929732"/>
            <a:ext cx="4879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 pt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647801" y="4166667"/>
            <a:ext cx="17489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4" name="Text 62"/>
          <p:cNvSpPr/>
          <p:nvPr/>
        </p:nvSpPr>
        <p:spPr>
          <a:xfrm>
            <a:off x="2733526" y="3929732"/>
            <a:ext cx="1653704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Sans</a:t>
            </a:r>
            <a:endParaRPr lang="en-US" sz="938" dirty="0"/>
          </a:p>
        </p:txBody>
      </p:sp>
      <p:sp>
        <p:nvSpPr>
          <p:cNvPr id="65" name="Shape 63"/>
          <p:cNvSpPr/>
          <p:nvPr/>
        </p:nvSpPr>
        <p:spPr>
          <a:xfrm>
            <a:off x="4396755" y="4166667"/>
            <a:ext cx="72963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6" name="Text 64"/>
          <p:cNvSpPr/>
          <p:nvPr/>
        </p:nvSpPr>
        <p:spPr>
          <a:xfrm>
            <a:off x="4482480" y="3929732"/>
            <a:ext cx="63438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5126385" y="4166667"/>
            <a:ext cx="80769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8" name="Text 66"/>
          <p:cNvSpPr/>
          <p:nvPr/>
        </p:nvSpPr>
        <p:spPr>
          <a:xfrm>
            <a:off x="5212110" y="3929732"/>
            <a:ext cx="71244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배수 1.3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695325" y="4465513"/>
            <a:ext cx="136929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70" name="Text 68"/>
          <p:cNvSpPr/>
          <p:nvPr/>
        </p:nvSpPr>
        <p:spPr>
          <a:xfrm>
            <a:off x="781050" y="4228579"/>
            <a:ext cx="127404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패널 제목 (.panel-h)</a:t>
            </a:r>
            <a:endParaRPr lang="en-US" sz="938" dirty="0"/>
          </a:p>
        </p:txBody>
      </p:sp>
      <p:sp>
        <p:nvSpPr>
          <p:cNvPr id="71" name="Shape 69"/>
          <p:cNvSpPr/>
          <p:nvPr/>
        </p:nvSpPr>
        <p:spPr>
          <a:xfrm>
            <a:off x="2064618" y="4465513"/>
            <a:ext cx="5831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72" name="Text 70"/>
          <p:cNvSpPr/>
          <p:nvPr/>
        </p:nvSpPr>
        <p:spPr>
          <a:xfrm>
            <a:off x="2150343" y="4228579"/>
            <a:ext cx="4879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11 pt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2647801" y="4465513"/>
            <a:ext cx="17489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74" name="Text 72"/>
          <p:cNvSpPr/>
          <p:nvPr/>
        </p:nvSpPr>
        <p:spPr>
          <a:xfrm>
            <a:off x="2733526" y="4228579"/>
            <a:ext cx="1653704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Sans + B</a:t>
            </a:r>
            <a:endParaRPr lang="en-US" sz="938" dirty="0"/>
          </a:p>
        </p:txBody>
      </p:sp>
      <p:sp>
        <p:nvSpPr>
          <p:cNvPr id="75" name="Shape 73"/>
          <p:cNvSpPr/>
          <p:nvPr/>
        </p:nvSpPr>
        <p:spPr>
          <a:xfrm>
            <a:off x="4396755" y="4465513"/>
            <a:ext cx="72963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76" name="Text 74"/>
          <p:cNvSpPr/>
          <p:nvPr/>
        </p:nvSpPr>
        <p:spPr>
          <a:xfrm>
            <a:off x="4482480" y="4228579"/>
            <a:ext cx="63438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5126385" y="4465513"/>
            <a:ext cx="80769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78" name="Text 76"/>
          <p:cNvSpPr/>
          <p:nvPr/>
        </p:nvSpPr>
        <p:spPr>
          <a:xfrm>
            <a:off x="5212110" y="4228579"/>
            <a:ext cx="71244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단일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695325" y="4764360"/>
            <a:ext cx="136929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80" name="Text 78"/>
          <p:cNvSpPr/>
          <p:nvPr/>
        </p:nvSpPr>
        <p:spPr>
          <a:xfrm>
            <a:off x="781050" y="4527426"/>
            <a:ext cx="127404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패널 서브 (.panel-s)</a:t>
            </a:r>
            <a:endParaRPr lang="en-US" sz="938" dirty="0"/>
          </a:p>
        </p:txBody>
      </p:sp>
      <p:sp>
        <p:nvSpPr>
          <p:cNvPr id="81" name="Shape 79"/>
          <p:cNvSpPr/>
          <p:nvPr/>
        </p:nvSpPr>
        <p:spPr>
          <a:xfrm>
            <a:off x="2064618" y="4764360"/>
            <a:ext cx="5831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82" name="Text 80"/>
          <p:cNvSpPr/>
          <p:nvPr/>
        </p:nvSpPr>
        <p:spPr>
          <a:xfrm>
            <a:off x="2150343" y="4527426"/>
            <a:ext cx="4879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 pt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2647801" y="4764360"/>
            <a:ext cx="17489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84" name="Text 82"/>
          <p:cNvSpPr/>
          <p:nvPr/>
        </p:nvSpPr>
        <p:spPr>
          <a:xfrm>
            <a:off x="2733526" y="4527426"/>
            <a:ext cx="1653704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Sans · #929292</a:t>
            </a:r>
            <a:endParaRPr lang="en-US" sz="938" dirty="0"/>
          </a:p>
        </p:txBody>
      </p:sp>
      <p:sp>
        <p:nvSpPr>
          <p:cNvPr id="85" name="Shape 83"/>
          <p:cNvSpPr/>
          <p:nvPr/>
        </p:nvSpPr>
        <p:spPr>
          <a:xfrm>
            <a:off x="4396755" y="4764360"/>
            <a:ext cx="72963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86" name="Text 84"/>
          <p:cNvSpPr/>
          <p:nvPr/>
        </p:nvSpPr>
        <p:spPr>
          <a:xfrm>
            <a:off x="4482480" y="4527426"/>
            <a:ext cx="63438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5126385" y="4764360"/>
            <a:ext cx="80769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88" name="Text 86"/>
          <p:cNvSpPr/>
          <p:nvPr/>
        </p:nvSpPr>
        <p:spPr>
          <a:xfrm>
            <a:off x="5212110" y="4527426"/>
            <a:ext cx="71244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단일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695325" y="5063207"/>
            <a:ext cx="136929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90" name="Text 88"/>
          <p:cNvSpPr/>
          <p:nvPr/>
        </p:nvSpPr>
        <p:spPr>
          <a:xfrm>
            <a:off x="781050" y="4826273"/>
            <a:ext cx="127404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캡션 (.cap-s)</a:t>
            </a:r>
            <a:endParaRPr lang="en-US" sz="938" dirty="0"/>
          </a:p>
        </p:txBody>
      </p:sp>
      <p:sp>
        <p:nvSpPr>
          <p:cNvPr id="91" name="Shape 89"/>
          <p:cNvSpPr/>
          <p:nvPr/>
        </p:nvSpPr>
        <p:spPr>
          <a:xfrm>
            <a:off x="2064618" y="5063207"/>
            <a:ext cx="5831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92" name="Text 90"/>
          <p:cNvSpPr/>
          <p:nvPr/>
        </p:nvSpPr>
        <p:spPr>
          <a:xfrm>
            <a:off x="2150343" y="4826273"/>
            <a:ext cx="4879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 pt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2647801" y="5063207"/>
            <a:ext cx="17489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94" name="Text 92"/>
          <p:cNvSpPr/>
          <p:nvPr/>
        </p:nvSpPr>
        <p:spPr>
          <a:xfrm>
            <a:off x="2733526" y="4826273"/>
            <a:ext cx="1653704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Sans · #929292</a:t>
            </a:r>
            <a:endParaRPr lang="en-US" sz="938" dirty="0"/>
          </a:p>
        </p:txBody>
      </p:sp>
      <p:sp>
        <p:nvSpPr>
          <p:cNvPr id="95" name="Shape 93"/>
          <p:cNvSpPr/>
          <p:nvPr/>
        </p:nvSpPr>
        <p:spPr>
          <a:xfrm>
            <a:off x="4396755" y="5063207"/>
            <a:ext cx="72963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96" name="Text 94"/>
          <p:cNvSpPr/>
          <p:nvPr/>
        </p:nvSpPr>
        <p:spPr>
          <a:xfrm>
            <a:off x="4482480" y="4826273"/>
            <a:ext cx="63438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5126385" y="5063207"/>
            <a:ext cx="807690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98" name="Text 96"/>
          <p:cNvSpPr/>
          <p:nvPr/>
        </p:nvSpPr>
        <p:spPr>
          <a:xfrm>
            <a:off x="5212110" y="4826273"/>
            <a:ext cx="712440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배수 1.2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6257925" y="2971279"/>
            <a:ext cx="1462683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100" name="Text 98"/>
          <p:cNvSpPr/>
          <p:nvPr/>
        </p:nvSpPr>
        <p:spPr>
          <a:xfrm>
            <a:off x="6353175" y="2763887"/>
            <a:ext cx="1348383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스타일</a:t>
            </a:r>
            <a:endParaRPr lang="en-US" sz="788" dirty="0"/>
          </a:p>
        </p:txBody>
      </p:sp>
      <p:sp>
        <p:nvSpPr>
          <p:cNvPr id="101" name="Shape 99"/>
          <p:cNvSpPr/>
          <p:nvPr/>
        </p:nvSpPr>
        <p:spPr>
          <a:xfrm>
            <a:off x="7720608" y="2971279"/>
            <a:ext cx="545232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102" name="Text 100"/>
          <p:cNvSpPr/>
          <p:nvPr/>
        </p:nvSpPr>
        <p:spPr>
          <a:xfrm>
            <a:off x="7815858" y="2763887"/>
            <a:ext cx="430932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크기</a:t>
            </a:r>
            <a:endParaRPr lang="en-US" sz="788" dirty="0"/>
          </a:p>
        </p:txBody>
      </p:sp>
      <p:sp>
        <p:nvSpPr>
          <p:cNvPr id="103" name="Shape 101"/>
          <p:cNvSpPr/>
          <p:nvPr/>
        </p:nvSpPr>
        <p:spPr>
          <a:xfrm>
            <a:off x="8265840" y="2971279"/>
            <a:ext cx="1793528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104" name="Text 102"/>
          <p:cNvSpPr/>
          <p:nvPr/>
        </p:nvSpPr>
        <p:spPr>
          <a:xfrm>
            <a:off x="8361090" y="2763887"/>
            <a:ext cx="1679228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글꼴</a:t>
            </a:r>
            <a:endParaRPr lang="en-US" sz="788" dirty="0"/>
          </a:p>
        </p:txBody>
      </p:sp>
      <p:sp>
        <p:nvSpPr>
          <p:cNvPr id="105" name="Shape 103"/>
          <p:cNvSpPr/>
          <p:nvPr/>
        </p:nvSpPr>
        <p:spPr>
          <a:xfrm>
            <a:off x="10059367" y="2971279"/>
            <a:ext cx="682154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106" name="Text 104"/>
          <p:cNvSpPr/>
          <p:nvPr/>
        </p:nvSpPr>
        <p:spPr>
          <a:xfrm>
            <a:off x="10154617" y="2763887"/>
            <a:ext cx="567854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문자 간격</a:t>
            </a:r>
            <a:endParaRPr lang="en-US" sz="788" dirty="0"/>
          </a:p>
        </p:txBody>
      </p:sp>
      <p:sp>
        <p:nvSpPr>
          <p:cNvPr id="107" name="Shape 105"/>
          <p:cNvSpPr/>
          <p:nvPr/>
        </p:nvSpPr>
        <p:spPr>
          <a:xfrm>
            <a:off x="10741521" y="2971279"/>
            <a:ext cx="755154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108" name="Text 106"/>
          <p:cNvSpPr/>
          <p:nvPr/>
        </p:nvSpPr>
        <p:spPr>
          <a:xfrm>
            <a:off x="10836771" y="2763887"/>
            <a:ext cx="640854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줄 간격*</a:t>
            </a:r>
            <a:endParaRPr lang="en-US" sz="788" dirty="0"/>
          </a:p>
        </p:txBody>
      </p:sp>
      <p:sp>
        <p:nvSpPr>
          <p:cNvPr id="109" name="Shape 107"/>
          <p:cNvSpPr/>
          <p:nvPr/>
        </p:nvSpPr>
        <p:spPr>
          <a:xfrm>
            <a:off x="6257925" y="3270126"/>
            <a:ext cx="14626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10" name="Text 108"/>
          <p:cNvSpPr/>
          <p:nvPr/>
        </p:nvSpPr>
        <p:spPr>
          <a:xfrm>
            <a:off x="6343650" y="3033192"/>
            <a:ext cx="13674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키커 라벨 (.klabel)</a:t>
            </a:r>
            <a:endParaRPr lang="en-US" sz="938" dirty="0"/>
          </a:p>
        </p:txBody>
      </p:sp>
      <p:sp>
        <p:nvSpPr>
          <p:cNvPr id="111" name="Shape 109"/>
          <p:cNvSpPr/>
          <p:nvPr/>
        </p:nvSpPr>
        <p:spPr>
          <a:xfrm>
            <a:off x="7720608" y="3270126"/>
            <a:ext cx="54523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12" name="Text 110"/>
          <p:cNvSpPr/>
          <p:nvPr/>
        </p:nvSpPr>
        <p:spPr>
          <a:xfrm>
            <a:off x="7806333" y="3033192"/>
            <a:ext cx="449982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8 pt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8265840" y="3270126"/>
            <a:ext cx="179352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14" name="Text 112"/>
          <p:cNvSpPr/>
          <p:nvPr/>
        </p:nvSpPr>
        <p:spPr>
          <a:xfrm>
            <a:off x="8351565" y="3033192"/>
            <a:ext cx="1698278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Mono SemiBold · 대문자</a:t>
            </a:r>
            <a:endParaRPr lang="en-US" sz="938" dirty="0"/>
          </a:p>
        </p:txBody>
      </p:sp>
      <p:sp>
        <p:nvSpPr>
          <p:cNvPr id="115" name="Shape 113"/>
          <p:cNvSpPr/>
          <p:nvPr/>
        </p:nvSpPr>
        <p:spPr>
          <a:xfrm>
            <a:off x="10059367" y="3270126"/>
            <a:ext cx="682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16" name="Text 114"/>
          <p:cNvSpPr/>
          <p:nvPr/>
        </p:nvSpPr>
        <p:spPr>
          <a:xfrm>
            <a:off x="10145092" y="3033192"/>
            <a:ext cx="586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넓게 0.8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10741521" y="3270126"/>
            <a:ext cx="755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18" name="Text 116"/>
          <p:cNvSpPr/>
          <p:nvPr/>
        </p:nvSpPr>
        <p:spPr>
          <a:xfrm>
            <a:off x="10827246" y="3033192"/>
            <a:ext cx="659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단일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6257925" y="3568973"/>
            <a:ext cx="14626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20" name="Text 118"/>
          <p:cNvSpPr/>
          <p:nvPr/>
        </p:nvSpPr>
        <p:spPr>
          <a:xfrm>
            <a:off x="6343650" y="3332038"/>
            <a:ext cx="13674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KPI 숫자 (.kpi-v)</a:t>
            </a:r>
            <a:endParaRPr lang="en-US" sz="938" dirty="0"/>
          </a:p>
        </p:txBody>
      </p:sp>
      <p:sp>
        <p:nvSpPr>
          <p:cNvPr id="121" name="Shape 119"/>
          <p:cNvSpPr/>
          <p:nvPr/>
        </p:nvSpPr>
        <p:spPr>
          <a:xfrm>
            <a:off x="7720608" y="3568973"/>
            <a:ext cx="54523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22" name="Text 120"/>
          <p:cNvSpPr/>
          <p:nvPr/>
        </p:nvSpPr>
        <p:spPr>
          <a:xfrm>
            <a:off x="7806333" y="3332038"/>
            <a:ext cx="449982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26 pt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8265840" y="3568973"/>
            <a:ext cx="179352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24" name="Text 122"/>
          <p:cNvSpPr/>
          <p:nvPr/>
        </p:nvSpPr>
        <p:spPr>
          <a:xfrm>
            <a:off x="8351565" y="3332038"/>
            <a:ext cx="1698278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Mono SemiBold</a:t>
            </a:r>
            <a:endParaRPr lang="en-US" sz="938" dirty="0"/>
          </a:p>
        </p:txBody>
      </p:sp>
      <p:sp>
        <p:nvSpPr>
          <p:cNvPr id="125" name="Shape 123"/>
          <p:cNvSpPr/>
          <p:nvPr/>
        </p:nvSpPr>
        <p:spPr>
          <a:xfrm>
            <a:off x="10059367" y="3568973"/>
            <a:ext cx="682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26" name="Text 124"/>
          <p:cNvSpPr/>
          <p:nvPr/>
        </p:nvSpPr>
        <p:spPr>
          <a:xfrm>
            <a:off x="10145092" y="3332038"/>
            <a:ext cx="586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좁게 0.8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10741521" y="3568973"/>
            <a:ext cx="755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28" name="Text 126"/>
          <p:cNvSpPr/>
          <p:nvPr/>
        </p:nvSpPr>
        <p:spPr>
          <a:xfrm>
            <a:off x="10827246" y="3332038"/>
            <a:ext cx="659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배수 0.85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6257925" y="3867820"/>
            <a:ext cx="14626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30" name="Text 128"/>
          <p:cNvSpPr/>
          <p:nvPr/>
        </p:nvSpPr>
        <p:spPr>
          <a:xfrm>
            <a:off x="6343650" y="3630885"/>
            <a:ext cx="13674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상태 칩 (.chip)</a:t>
            </a:r>
            <a:endParaRPr lang="en-US" sz="938" dirty="0"/>
          </a:p>
        </p:txBody>
      </p:sp>
      <p:sp>
        <p:nvSpPr>
          <p:cNvPr id="131" name="Shape 129"/>
          <p:cNvSpPr/>
          <p:nvPr/>
        </p:nvSpPr>
        <p:spPr>
          <a:xfrm>
            <a:off x="7720608" y="3867820"/>
            <a:ext cx="54523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32" name="Text 130"/>
          <p:cNvSpPr/>
          <p:nvPr/>
        </p:nvSpPr>
        <p:spPr>
          <a:xfrm>
            <a:off x="7806333" y="3630885"/>
            <a:ext cx="449982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8 pt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8265840" y="3867820"/>
            <a:ext cx="179352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34" name="Text 132"/>
          <p:cNvSpPr/>
          <p:nvPr/>
        </p:nvSpPr>
        <p:spPr>
          <a:xfrm>
            <a:off x="8351565" y="3630885"/>
            <a:ext cx="1698278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Mono SemiBold · 대문자</a:t>
            </a:r>
            <a:endParaRPr lang="en-US" sz="938" dirty="0"/>
          </a:p>
        </p:txBody>
      </p:sp>
      <p:sp>
        <p:nvSpPr>
          <p:cNvPr id="135" name="Shape 133"/>
          <p:cNvSpPr/>
          <p:nvPr/>
        </p:nvSpPr>
        <p:spPr>
          <a:xfrm>
            <a:off x="10059367" y="3867820"/>
            <a:ext cx="682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36" name="Text 134"/>
          <p:cNvSpPr/>
          <p:nvPr/>
        </p:nvSpPr>
        <p:spPr>
          <a:xfrm>
            <a:off x="10145092" y="3630885"/>
            <a:ext cx="586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넓게 0.5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10741521" y="3867820"/>
            <a:ext cx="755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38" name="Text 136"/>
          <p:cNvSpPr/>
          <p:nvPr/>
        </p:nvSpPr>
        <p:spPr>
          <a:xfrm>
            <a:off x="10827246" y="3630885"/>
            <a:ext cx="659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단일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6257925" y="4166667"/>
            <a:ext cx="14626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40" name="Text 138"/>
          <p:cNvSpPr/>
          <p:nvPr/>
        </p:nvSpPr>
        <p:spPr>
          <a:xfrm>
            <a:off x="6343650" y="3929732"/>
            <a:ext cx="13674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인용구 (.pquote)</a:t>
            </a:r>
            <a:endParaRPr lang="en-US" sz="938" dirty="0"/>
          </a:p>
        </p:txBody>
      </p:sp>
      <p:sp>
        <p:nvSpPr>
          <p:cNvPr id="141" name="Shape 139"/>
          <p:cNvSpPr/>
          <p:nvPr/>
        </p:nvSpPr>
        <p:spPr>
          <a:xfrm>
            <a:off x="7720608" y="4166667"/>
            <a:ext cx="54523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42" name="Text 140"/>
          <p:cNvSpPr/>
          <p:nvPr/>
        </p:nvSpPr>
        <p:spPr>
          <a:xfrm>
            <a:off x="7806333" y="3929732"/>
            <a:ext cx="449982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18 pt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8265840" y="4166667"/>
            <a:ext cx="179352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44" name="Text 142"/>
          <p:cNvSpPr/>
          <p:nvPr/>
        </p:nvSpPr>
        <p:spPr>
          <a:xfrm>
            <a:off x="8351565" y="3929732"/>
            <a:ext cx="1698278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Sans Medium + I</a:t>
            </a:r>
            <a:endParaRPr lang="en-US" sz="938" dirty="0"/>
          </a:p>
        </p:txBody>
      </p:sp>
      <p:sp>
        <p:nvSpPr>
          <p:cNvPr id="145" name="Shape 143"/>
          <p:cNvSpPr/>
          <p:nvPr/>
        </p:nvSpPr>
        <p:spPr>
          <a:xfrm>
            <a:off x="10059367" y="4166667"/>
            <a:ext cx="682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46" name="Text 144"/>
          <p:cNvSpPr/>
          <p:nvPr/>
        </p:nvSpPr>
        <p:spPr>
          <a:xfrm>
            <a:off x="10145092" y="3929732"/>
            <a:ext cx="586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좁게 0.2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10741521" y="4166667"/>
            <a:ext cx="755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48" name="Text 146"/>
          <p:cNvSpPr/>
          <p:nvPr/>
        </p:nvSpPr>
        <p:spPr>
          <a:xfrm>
            <a:off x="10827246" y="3929732"/>
            <a:ext cx="659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배수 1.2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6257925" y="4465513"/>
            <a:ext cx="14626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50" name="Text 148"/>
          <p:cNvSpPr/>
          <p:nvPr/>
        </p:nvSpPr>
        <p:spPr>
          <a:xfrm>
            <a:off x="6343650" y="4228579"/>
            <a:ext cx="13674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모노 리드 (.mono-lead)</a:t>
            </a:r>
            <a:endParaRPr lang="en-US" sz="938" dirty="0"/>
          </a:p>
        </p:txBody>
      </p:sp>
      <p:sp>
        <p:nvSpPr>
          <p:cNvPr id="151" name="Shape 149"/>
          <p:cNvSpPr/>
          <p:nvPr/>
        </p:nvSpPr>
        <p:spPr>
          <a:xfrm>
            <a:off x="7720608" y="4465513"/>
            <a:ext cx="54523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52" name="Text 150"/>
          <p:cNvSpPr/>
          <p:nvPr/>
        </p:nvSpPr>
        <p:spPr>
          <a:xfrm>
            <a:off x="7806333" y="4228579"/>
            <a:ext cx="449982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12 pt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8265840" y="4465513"/>
            <a:ext cx="179352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54" name="Text 152"/>
          <p:cNvSpPr/>
          <p:nvPr/>
        </p:nvSpPr>
        <p:spPr>
          <a:xfrm>
            <a:off x="8351565" y="4228579"/>
            <a:ext cx="1698278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Mono</a:t>
            </a:r>
            <a:endParaRPr lang="en-US" sz="938" dirty="0"/>
          </a:p>
        </p:txBody>
      </p:sp>
      <p:sp>
        <p:nvSpPr>
          <p:cNvPr id="155" name="Shape 153"/>
          <p:cNvSpPr/>
          <p:nvPr/>
        </p:nvSpPr>
        <p:spPr>
          <a:xfrm>
            <a:off x="10059367" y="4465513"/>
            <a:ext cx="682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56" name="Text 154"/>
          <p:cNvSpPr/>
          <p:nvPr/>
        </p:nvSpPr>
        <p:spPr>
          <a:xfrm>
            <a:off x="10145092" y="4228579"/>
            <a:ext cx="586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10741521" y="4465513"/>
            <a:ext cx="755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58" name="Text 156"/>
          <p:cNvSpPr/>
          <p:nvPr/>
        </p:nvSpPr>
        <p:spPr>
          <a:xfrm>
            <a:off x="10827246" y="4228579"/>
            <a:ext cx="659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배수 1.45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6257925" y="4764360"/>
            <a:ext cx="1462683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60" name="Text 158"/>
          <p:cNvSpPr/>
          <p:nvPr/>
        </p:nvSpPr>
        <p:spPr>
          <a:xfrm>
            <a:off x="6343650" y="4527426"/>
            <a:ext cx="1367433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푸터 · 페이지 번호</a:t>
            </a:r>
            <a:endParaRPr lang="en-US" sz="938" dirty="0"/>
          </a:p>
        </p:txBody>
      </p:sp>
      <p:sp>
        <p:nvSpPr>
          <p:cNvPr id="161" name="Shape 159"/>
          <p:cNvSpPr/>
          <p:nvPr/>
        </p:nvSpPr>
        <p:spPr>
          <a:xfrm>
            <a:off x="7720608" y="4764360"/>
            <a:ext cx="54523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62" name="Text 160"/>
          <p:cNvSpPr/>
          <p:nvPr/>
        </p:nvSpPr>
        <p:spPr>
          <a:xfrm>
            <a:off x="7806333" y="4527426"/>
            <a:ext cx="449982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 pt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8265840" y="4764360"/>
            <a:ext cx="1793528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64" name="Text 162"/>
          <p:cNvSpPr/>
          <p:nvPr/>
        </p:nvSpPr>
        <p:spPr>
          <a:xfrm>
            <a:off x="8351565" y="4527426"/>
            <a:ext cx="1698278" cy="22264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Plex Mono · #929292</a:t>
            </a:r>
            <a:endParaRPr lang="en-US" sz="938" dirty="0"/>
          </a:p>
        </p:txBody>
      </p:sp>
      <p:sp>
        <p:nvSpPr>
          <p:cNvPr id="165" name="Shape 163"/>
          <p:cNvSpPr/>
          <p:nvPr/>
        </p:nvSpPr>
        <p:spPr>
          <a:xfrm>
            <a:off x="10059367" y="4764360"/>
            <a:ext cx="682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66" name="Text 164"/>
          <p:cNvSpPr/>
          <p:nvPr/>
        </p:nvSpPr>
        <p:spPr>
          <a:xfrm>
            <a:off x="10145092" y="4527426"/>
            <a:ext cx="586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10741521" y="4764360"/>
            <a:ext cx="75515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68" name="Text 166"/>
          <p:cNvSpPr/>
          <p:nvPr/>
        </p:nvSpPr>
        <p:spPr>
          <a:xfrm>
            <a:off x="10827246" y="4527426"/>
            <a:ext cx="659904" cy="222647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단일</a:t>
            </a:r>
            <a:endParaRPr lang="en-US" sz="900" dirty="0"/>
          </a:p>
        </p:txBody>
      </p:sp>
      <p:sp>
        <p:nvSpPr>
          <p:cNvPr id="169" name="Text 167"/>
          <p:cNvSpPr/>
          <p:nvPr/>
        </p:nvSpPr>
        <p:spPr>
          <a:xfrm>
            <a:off x="695325" y="5172745"/>
            <a:ext cx="11125391" cy="403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* PPT의 "배수 1.0"은 CSS line-height 약 1.17에 해당(Plex 계열 자체 행간) — 표의 배수는 이를 반영해 환산한 값. 한글 텍스트는 </a:t>
            </a:r>
            <a:pPr algn="l" indent="0" marL="0">
              <a:lnSpc>
                <a:spcPct val="160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Noto Sans KR </a:t>
            </a:r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(500=Medium, 700=+B). 공용 스타일은 정수 pt 고정이라 환산이 필요 없고, 슬라이드 개별 스타일만 환산식 적용 — 문자 간격: </a:t>
            </a:r>
            <a:pPr algn="l" indent="0" marL="0">
              <a:lnSpc>
                <a:spcPct val="160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pt = em값 × 글자 크기(pt) </a:t>
            </a:r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· 크기: </a:t>
            </a:r>
            <a:pPr algn="l" indent="0" marL="0">
              <a:lnSpc>
                <a:spcPct val="160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pt = px × 0.75</a:t>
            </a:r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  <a:endParaRPr lang="en-US" sz="900" dirty="0"/>
          </a:p>
        </p:txBody>
      </p:sp>
      <p:sp>
        <p:nvSpPr>
          <p:cNvPr id="170" name="Text 168"/>
          <p:cNvSpPr/>
          <p:nvPr/>
        </p:nvSpPr>
        <p:spPr>
          <a:xfrm>
            <a:off x="-609600" y="6451625"/>
            <a:ext cx="13411200" cy="234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5001"/>
              </a:lnSpc>
              <a:buNone/>
            </a:pPr>
            <a:r>
              <a:rPr lang="en-US" sz="1000" spc="10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Copyright © ModigenceVision Co., Ltd. All Rights Reserved.</a:t>
            </a:r>
            <a:endParaRPr lang="en-US" sz="1000" dirty="0"/>
          </a:p>
        </p:txBody>
      </p:sp>
      <p:sp>
        <p:nvSpPr>
          <p:cNvPr id="171" name="Text 169"/>
          <p:cNvSpPr/>
          <p:nvPr/>
        </p:nvSpPr>
        <p:spPr>
          <a:xfrm>
            <a:off x="11344275" y="6451625"/>
            <a:ext cx="228600" cy="234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1"/>
              </a:lnSpc>
              <a:buNone/>
            </a:pPr>
            <a:r>
              <a:rPr lang="en-US" sz="100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49458" y="457200"/>
            <a:ext cx="1701939" cy="234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1"/>
              </a:lnSpc>
              <a:buNone/>
            </a:pPr>
            <a:r>
              <a:rPr lang="en-US" sz="1000" b="1" spc="180" kern="0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POWERPOINT SPEC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95325" y="514350"/>
            <a:ext cx="10058400" cy="449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000" b="1" spc="-66" kern="0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섀도우 · 선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95325" y="1030560"/>
            <a:ext cx="9429750" cy="344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4000"/>
              </a:lnSpc>
              <a:buNone/>
            </a:pPr>
            <a:r>
              <a:rPr lang="en-US" sz="18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그림자 대화상자 값(투명도·흐리게·간격·각도) · 선 두께 · 모서리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95325" y="1565449"/>
            <a:ext cx="6333649" cy="1553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825" b="1" spc="83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그림자 — 도형 서식 › 효과 › 그림자 (공통: 각도 90° · 크기 100% · 바깥쪽)</a:t>
            </a:r>
            <a:endParaRPr lang="en-US" sz="825" dirty="0"/>
          </a:p>
        </p:txBody>
      </p:sp>
      <p:sp>
        <p:nvSpPr>
          <p:cNvPr id="6" name="Shape 4"/>
          <p:cNvSpPr/>
          <p:nvPr/>
        </p:nvSpPr>
        <p:spPr>
          <a:xfrm>
            <a:off x="695325" y="2032992"/>
            <a:ext cx="1274936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7" name="Text 5"/>
          <p:cNvSpPr/>
          <p:nvPr/>
        </p:nvSpPr>
        <p:spPr>
          <a:xfrm>
            <a:off x="790575" y="1825600"/>
            <a:ext cx="1160636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토큰</a:t>
            </a:r>
            <a:endParaRPr lang="en-US" sz="788" dirty="0"/>
          </a:p>
        </p:txBody>
      </p:sp>
      <p:sp>
        <p:nvSpPr>
          <p:cNvPr id="8" name="Shape 6"/>
          <p:cNvSpPr/>
          <p:nvPr/>
        </p:nvSpPr>
        <p:spPr>
          <a:xfrm>
            <a:off x="1970261" y="2032992"/>
            <a:ext cx="1112862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9" name="Text 7"/>
          <p:cNvSpPr/>
          <p:nvPr/>
        </p:nvSpPr>
        <p:spPr>
          <a:xfrm>
            <a:off x="2065511" y="1825600"/>
            <a:ext cx="998562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미리보기</a:t>
            </a:r>
            <a:endParaRPr lang="en-US" sz="788" dirty="0"/>
          </a:p>
        </p:txBody>
      </p:sp>
      <p:sp>
        <p:nvSpPr>
          <p:cNvPr id="10" name="Shape 8"/>
          <p:cNvSpPr/>
          <p:nvPr/>
        </p:nvSpPr>
        <p:spPr>
          <a:xfrm>
            <a:off x="3083123" y="2032992"/>
            <a:ext cx="1071414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11" name="Text 9"/>
          <p:cNvSpPr/>
          <p:nvPr/>
        </p:nvSpPr>
        <p:spPr>
          <a:xfrm>
            <a:off x="3178373" y="1825600"/>
            <a:ext cx="957114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색</a:t>
            </a:r>
            <a:endParaRPr lang="en-US" sz="788" dirty="0"/>
          </a:p>
        </p:txBody>
      </p:sp>
      <p:sp>
        <p:nvSpPr>
          <p:cNvPr id="12" name="Shape 10"/>
          <p:cNvSpPr/>
          <p:nvPr/>
        </p:nvSpPr>
        <p:spPr>
          <a:xfrm>
            <a:off x="4154537" y="2032992"/>
            <a:ext cx="581769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13" name="Text 11"/>
          <p:cNvSpPr/>
          <p:nvPr/>
        </p:nvSpPr>
        <p:spPr>
          <a:xfrm>
            <a:off x="4249787" y="1825600"/>
            <a:ext cx="467469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투명도</a:t>
            </a:r>
            <a:endParaRPr lang="en-US" sz="788" dirty="0"/>
          </a:p>
        </p:txBody>
      </p:sp>
      <p:sp>
        <p:nvSpPr>
          <p:cNvPr id="14" name="Shape 12"/>
          <p:cNvSpPr/>
          <p:nvPr/>
        </p:nvSpPr>
        <p:spPr>
          <a:xfrm>
            <a:off x="4736306" y="2032992"/>
            <a:ext cx="858292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15" name="Text 13"/>
          <p:cNvSpPr/>
          <p:nvPr/>
        </p:nvSpPr>
        <p:spPr>
          <a:xfrm>
            <a:off x="4831556" y="1825600"/>
            <a:ext cx="743992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흐리게</a:t>
            </a:r>
            <a:endParaRPr lang="en-US" sz="788" dirty="0"/>
          </a:p>
        </p:txBody>
      </p:sp>
      <p:sp>
        <p:nvSpPr>
          <p:cNvPr id="16" name="Shape 14"/>
          <p:cNvSpPr/>
          <p:nvPr/>
        </p:nvSpPr>
        <p:spPr>
          <a:xfrm>
            <a:off x="5594598" y="2032992"/>
            <a:ext cx="858589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17" name="Text 15"/>
          <p:cNvSpPr/>
          <p:nvPr/>
        </p:nvSpPr>
        <p:spPr>
          <a:xfrm>
            <a:off x="5689848" y="1825600"/>
            <a:ext cx="744289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간격</a:t>
            </a:r>
            <a:endParaRPr lang="en-US" sz="788" dirty="0"/>
          </a:p>
        </p:txBody>
      </p:sp>
      <p:sp>
        <p:nvSpPr>
          <p:cNvPr id="18" name="Shape 16"/>
          <p:cNvSpPr/>
          <p:nvPr/>
        </p:nvSpPr>
        <p:spPr>
          <a:xfrm>
            <a:off x="695325" y="2520181"/>
            <a:ext cx="1274936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9" name="Text 17"/>
          <p:cNvSpPr/>
          <p:nvPr/>
        </p:nvSpPr>
        <p:spPr>
          <a:xfrm>
            <a:off x="790575" y="2104430"/>
            <a:ext cx="1160636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shadow-xs</a:t>
            </a:r>
            <a:endParaRPr lang="en-US" sz="975" dirty="0"/>
          </a:p>
        </p:txBody>
      </p:sp>
      <p:sp>
        <p:nvSpPr>
          <p:cNvPr id="20" name="Shape 18"/>
          <p:cNvSpPr/>
          <p:nvPr/>
        </p:nvSpPr>
        <p:spPr>
          <a:xfrm>
            <a:off x="1970261" y="2520181"/>
            <a:ext cx="111286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21" name="Shape 19"/>
          <p:cNvSpPr/>
          <p:nvPr/>
        </p:nvSpPr>
        <p:spPr>
          <a:xfrm>
            <a:off x="2065511" y="2109192"/>
            <a:ext cx="704850" cy="3048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9525">
            <a:solidFill>
              <a:srgbClr val="EDEDED"/>
            </a:solidFill>
            <a:prstDash val="solid"/>
          </a:ln>
          <a:effectLst>
            <a:outerShdw sx="100000" sy="100000" kx="0" ky="0" algn="bl" rotWithShape="0" blurRad="19050" dist="9525" dir="5400000">
              <a:srgbClr val="0A2A52">
                <a:alpha val="6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083123" y="2520181"/>
            <a:ext cx="107141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23" name="Text 21"/>
          <p:cNvSpPr/>
          <p:nvPr/>
        </p:nvSpPr>
        <p:spPr>
          <a:xfrm>
            <a:off x="3178373" y="2104430"/>
            <a:ext cx="957114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#0A2A52</a:t>
            </a:r>
            <a:endParaRPr lang="en-US" sz="938" dirty="0"/>
          </a:p>
        </p:txBody>
      </p:sp>
      <p:sp>
        <p:nvSpPr>
          <p:cNvPr id="24" name="Shape 22"/>
          <p:cNvSpPr/>
          <p:nvPr/>
        </p:nvSpPr>
        <p:spPr>
          <a:xfrm>
            <a:off x="4154537" y="2520181"/>
            <a:ext cx="58176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25" name="Text 23"/>
          <p:cNvSpPr/>
          <p:nvPr/>
        </p:nvSpPr>
        <p:spPr>
          <a:xfrm>
            <a:off x="4249787" y="2104430"/>
            <a:ext cx="46746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94%</a:t>
            </a:r>
            <a:endParaRPr lang="en-US" sz="938" dirty="0"/>
          </a:p>
        </p:txBody>
      </p:sp>
      <p:sp>
        <p:nvSpPr>
          <p:cNvPr id="26" name="Shape 24"/>
          <p:cNvSpPr/>
          <p:nvPr/>
        </p:nvSpPr>
        <p:spPr>
          <a:xfrm>
            <a:off x="4736306" y="2520181"/>
            <a:ext cx="85829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27" name="Text 25"/>
          <p:cNvSpPr/>
          <p:nvPr/>
        </p:nvSpPr>
        <p:spPr>
          <a:xfrm>
            <a:off x="4831556" y="2104430"/>
            <a:ext cx="743992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1.5 pt</a:t>
            </a:r>
            <a:endParaRPr lang="en-US" sz="938" dirty="0"/>
          </a:p>
        </p:txBody>
      </p:sp>
      <p:sp>
        <p:nvSpPr>
          <p:cNvPr id="28" name="Shape 26"/>
          <p:cNvSpPr/>
          <p:nvPr/>
        </p:nvSpPr>
        <p:spPr>
          <a:xfrm>
            <a:off x="5594598" y="2520181"/>
            <a:ext cx="85858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29" name="Text 27"/>
          <p:cNvSpPr/>
          <p:nvPr/>
        </p:nvSpPr>
        <p:spPr>
          <a:xfrm>
            <a:off x="5689848" y="2104430"/>
            <a:ext cx="74428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0.75 pt</a:t>
            </a:r>
            <a:endParaRPr lang="en-US" sz="938" dirty="0"/>
          </a:p>
        </p:txBody>
      </p:sp>
      <p:sp>
        <p:nvSpPr>
          <p:cNvPr id="30" name="Shape 28"/>
          <p:cNvSpPr/>
          <p:nvPr/>
        </p:nvSpPr>
        <p:spPr>
          <a:xfrm>
            <a:off x="695325" y="3007370"/>
            <a:ext cx="1274936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1" name="Text 29"/>
          <p:cNvSpPr/>
          <p:nvPr/>
        </p:nvSpPr>
        <p:spPr>
          <a:xfrm>
            <a:off x="790575" y="2591619"/>
            <a:ext cx="1160636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shadow-sm</a:t>
            </a:r>
            <a:endParaRPr lang="en-US" sz="975" dirty="0"/>
          </a:p>
        </p:txBody>
      </p:sp>
      <p:sp>
        <p:nvSpPr>
          <p:cNvPr id="32" name="Shape 30"/>
          <p:cNvSpPr/>
          <p:nvPr/>
        </p:nvSpPr>
        <p:spPr>
          <a:xfrm>
            <a:off x="1970261" y="3007370"/>
            <a:ext cx="111286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3" name="Shape 31"/>
          <p:cNvSpPr/>
          <p:nvPr/>
        </p:nvSpPr>
        <p:spPr>
          <a:xfrm>
            <a:off x="2065511" y="2596381"/>
            <a:ext cx="704850" cy="3048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9525">
            <a:solidFill>
              <a:srgbClr val="EDEDED"/>
            </a:solidFill>
            <a:prstDash val="solid"/>
          </a:ln>
          <a:effectLst>
            <a:outerShdw sx="100000" sy="100000" kx="0" ky="0" algn="bl" rotWithShape="0" blurRad="28575" dist="9525" dir="5400000">
              <a:srgbClr val="0A2A52">
                <a:alpha val="8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083123" y="3007370"/>
            <a:ext cx="107141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5" name="Text 33"/>
          <p:cNvSpPr/>
          <p:nvPr/>
        </p:nvSpPr>
        <p:spPr>
          <a:xfrm>
            <a:off x="3178373" y="2591619"/>
            <a:ext cx="957114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#0A2A52</a:t>
            </a:r>
            <a:endParaRPr lang="en-US" sz="938" dirty="0"/>
          </a:p>
        </p:txBody>
      </p:sp>
      <p:sp>
        <p:nvSpPr>
          <p:cNvPr id="36" name="Shape 34"/>
          <p:cNvSpPr/>
          <p:nvPr/>
        </p:nvSpPr>
        <p:spPr>
          <a:xfrm>
            <a:off x="4154537" y="3007370"/>
            <a:ext cx="58176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7" name="Text 35"/>
          <p:cNvSpPr/>
          <p:nvPr/>
        </p:nvSpPr>
        <p:spPr>
          <a:xfrm>
            <a:off x="4249787" y="2591619"/>
            <a:ext cx="46746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92%</a:t>
            </a:r>
            <a:endParaRPr lang="en-US" sz="938" dirty="0"/>
          </a:p>
        </p:txBody>
      </p:sp>
      <p:sp>
        <p:nvSpPr>
          <p:cNvPr id="38" name="Shape 36"/>
          <p:cNvSpPr/>
          <p:nvPr/>
        </p:nvSpPr>
        <p:spPr>
          <a:xfrm>
            <a:off x="4736306" y="3007370"/>
            <a:ext cx="85829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9" name="Text 37"/>
          <p:cNvSpPr/>
          <p:nvPr/>
        </p:nvSpPr>
        <p:spPr>
          <a:xfrm>
            <a:off x="4831556" y="2591619"/>
            <a:ext cx="743992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2.25 pt</a:t>
            </a:r>
            <a:endParaRPr lang="en-US" sz="938" dirty="0"/>
          </a:p>
        </p:txBody>
      </p:sp>
      <p:sp>
        <p:nvSpPr>
          <p:cNvPr id="40" name="Shape 38"/>
          <p:cNvSpPr/>
          <p:nvPr/>
        </p:nvSpPr>
        <p:spPr>
          <a:xfrm>
            <a:off x="5594598" y="3007370"/>
            <a:ext cx="85858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1" name="Text 39"/>
          <p:cNvSpPr/>
          <p:nvPr/>
        </p:nvSpPr>
        <p:spPr>
          <a:xfrm>
            <a:off x="5689848" y="2591619"/>
            <a:ext cx="74428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0.75 pt</a:t>
            </a:r>
            <a:endParaRPr lang="en-US" sz="938" dirty="0"/>
          </a:p>
        </p:txBody>
      </p:sp>
      <p:sp>
        <p:nvSpPr>
          <p:cNvPr id="42" name="Shape 40"/>
          <p:cNvSpPr/>
          <p:nvPr/>
        </p:nvSpPr>
        <p:spPr>
          <a:xfrm>
            <a:off x="695325" y="3494559"/>
            <a:ext cx="1274936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3" name="Text 41"/>
          <p:cNvSpPr/>
          <p:nvPr/>
        </p:nvSpPr>
        <p:spPr>
          <a:xfrm>
            <a:off x="790575" y="3078807"/>
            <a:ext cx="1160636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shadow-md</a:t>
            </a:r>
            <a:endParaRPr lang="en-US" sz="975" dirty="0"/>
          </a:p>
        </p:txBody>
      </p:sp>
      <p:sp>
        <p:nvSpPr>
          <p:cNvPr id="44" name="Shape 42"/>
          <p:cNvSpPr/>
          <p:nvPr/>
        </p:nvSpPr>
        <p:spPr>
          <a:xfrm>
            <a:off x="1970261" y="3494559"/>
            <a:ext cx="111286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5" name="Shape 43"/>
          <p:cNvSpPr/>
          <p:nvPr/>
        </p:nvSpPr>
        <p:spPr>
          <a:xfrm>
            <a:off x="2065511" y="3083570"/>
            <a:ext cx="704850" cy="3048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2A52">
                <a:alpha val="10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3083123" y="3494559"/>
            <a:ext cx="107141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7" name="Text 45"/>
          <p:cNvSpPr/>
          <p:nvPr/>
        </p:nvSpPr>
        <p:spPr>
          <a:xfrm>
            <a:off x="3178373" y="3078807"/>
            <a:ext cx="957114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#0A2A52</a:t>
            </a:r>
            <a:endParaRPr lang="en-US" sz="938" dirty="0"/>
          </a:p>
        </p:txBody>
      </p:sp>
      <p:sp>
        <p:nvSpPr>
          <p:cNvPr id="48" name="Shape 46"/>
          <p:cNvSpPr/>
          <p:nvPr/>
        </p:nvSpPr>
        <p:spPr>
          <a:xfrm>
            <a:off x="4154537" y="3494559"/>
            <a:ext cx="58176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49" name="Text 47"/>
          <p:cNvSpPr/>
          <p:nvPr/>
        </p:nvSpPr>
        <p:spPr>
          <a:xfrm>
            <a:off x="4249787" y="3078807"/>
            <a:ext cx="46746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90%</a:t>
            </a:r>
            <a:endParaRPr lang="en-US" sz="938" dirty="0"/>
          </a:p>
        </p:txBody>
      </p:sp>
      <p:sp>
        <p:nvSpPr>
          <p:cNvPr id="50" name="Shape 48"/>
          <p:cNvSpPr/>
          <p:nvPr/>
        </p:nvSpPr>
        <p:spPr>
          <a:xfrm>
            <a:off x="4736306" y="3494559"/>
            <a:ext cx="85829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1" name="Text 49"/>
          <p:cNvSpPr/>
          <p:nvPr/>
        </p:nvSpPr>
        <p:spPr>
          <a:xfrm>
            <a:off x="4831556" y="3078807"/>
            <a:ext cx="743992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 pt</a:t>
            </a:r>
            <a:endParaRPr lang="en-US" sz="938" dirty="0"/>
          </a:p>
        </p:txBody>
      </p:sp>
      <p:sp>
        <p:nvSpPr>
          <p:cNvPr id="52" name="Shape 50"/>
          <p:cNvSpPr/>
          <p:nvPr/>
        </p:nvSpPr>
        <p:spPr>
          <a:xfrm>
            <a:off x="5594598" y="3494559"/>
            <a:ext cx="85858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3" name="Text 51"/>
          <p:cNvSpPr/>
          <p:nvPr/>
        </p:nvSpPr>
        <p:spPr>
          <a:xfrm>
            <a:off x="5689848" y="3078807"/>
            <a:ext cx="74428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 pt</a:t>
            </a:r>
            <a:endParaRPr lang="en-US" sz="938" dirty="0"/>
          </a:p>
        </p:txBody>
      </p:sp>
      <p:sp>
        <p:nvSpPr>
          <p:cNvPr id="54" name="Shape 52"/>
          <p:cNvSpPr/>
          <p:nvPr/>
        </p:nvSpPr>
        <p:spPr>
          <a:xfrm>
            <a:off x="695325" y="3981748"/>
            <a:ext cx="1274936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5" name="Text 53"/>
          <p:cNvSpPr/>
          <p:nvPr/>
        </p:nvSpPr>
        <p:spPr>
          <a:xfrm>
            <a:off x="790575" y="3565996"/>
            <a:ext cx="1160636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shadow-lg</a:t>
            </a:r>
            <a:endParaRPr lang="en-US" sz="975" dirty="0"/>
          </a:p>
        </p:txBody>
      </p:sp>
      <p:sp>
        <p:nvSpPr>
          <p:cNvPr id="56" name="Shape 54"/>
          <p:cNvSpPr/>
          <p:nvPr/>
        </p:nvSpPr>
        <p:spPr>
          <a:xfrm>
            <a:off x="1970261" y="3981748"/>
            <a:ext cx="111286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7" name="Shape 55"/>
          <p:cNvSpPr/>
          <p:nvPr/>
        </p:nvSpPr>
        <p:spPr>
          <a:xfrm>
            <a:off x="2065511" y="3570759"/>
            <a:ext cx="704850" cy="3048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66700" dist="114300" dir="5400000">
              <a:srgbClr val="0A2A52">
                <a:alpha val="12000"/>
              </a:srgbClr>
            </a:outerShdw>
          </a:effectLst>
        </p:spPr>
      </p:sp>
      <p:sp>
        <p:nvSpPr>
          <p:cNvPr id="58" name="Shape 56"/>
          <p:cNvSpPr/>
          <p:nvPr/>
        </p:nvSpPr>
        <p:spPr>
          <a:xfrm>
            <a:off x="3083123" y="3981748"/>
            <a:ext cx="107141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9" name="Text 57"/>
          <p:cNvSpPr/>
          <p:nvPr/>
        </p:nvSpPr>
        <p:spPr>
          <a:xfrm>
            <a:off x="3178373" y="3565996"/>
            <a:ext cx="957114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#0A2A52</a:t>
            </a:r>
            <a:endParaRPr lang="en-US" sz="938" dirty="0"/>
          </a:p>
        </p:txBody>
      </p:sp>
      <p:sp>
        <p:nvSpPr>
          <p:cNvPr id="60" name="Shape 58"/>
          <p:cNvSpPr/>
          <p:nvPr/>
        </p:nvSpPr>
        <p:spPr>
          <a:xfrm>
            <a:off x="4154537" y="3981748"/>
            <a:ext cx="58176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1" name="Text 59"/>
          <p:cNvSpPr/>
          <p:nvPr/>
        </p:nvSpPr>
        <p:spPr>
          <a:xfrm>
            <a:off x="4249787" y="3565996"/>
            <a:ext cx="46746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88%</a:t>
            </a:r>
            <a:endParaRPr lang="en-US" sz="938" dirty="0"/>
          </a:p>
        </p:txBody>
      </p:sp>
      <p:sp>
        <p:nvSpPr>
          <p:cNvPr id="62" name="Shape 60"/>
          <p:cNvSpPr/>
          <p:nvPr/>
        </p:nvSpPr>
        <p:spPr>
          <a:xfrm>
            <a:off x="4736306" y="3981748"/>
            <a:ext cx="85829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3" name="Text 61"/>
          <p:cNvSpPr/>
          <p:nvPr/>
        </p:nvSpPr>
        <p:spPr>
          <a:xfrm>
            <a:off x="4831556" y="3565996"/>
            <a:ext cx="743992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21 pt</a:t>
            </a:r>
            <a:endParaRPr lang="en-US" sz="938" dirty="0"/>
          </a:p>
        </p:txBody>
      </p:sp>
      <p:sp>
        <p:nvSpPr>
          <p:cNvPr id="64" name="Shape 62"/>
          <p:cNvSpPr/>
          <p:nvPr/>
        </p:nvSpPr>
        <p:spPr>
          <a:xfrm>
            <a:off x="5594598" y="3981748"/>
            <a:ext cx="85858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5" name="Text 63"/>
          <p:cNvSpPr/>
          <p:nvPr/>
        </p:nvSpPr>
        <p:spPr>
          <a:xfrm>
            <a:off x="5689848" y="3565996"/>
            <a:ext cx="74428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 pt</a:t>
            </a:r>
            <a:endParaRPr lang="en-US" sz="938" dirty="0"/>
          </a:p>
        </p:txBody>
      </p:sp>
      <p:sp>
        <p:nvSpPr>
          <p:cNvPr id="66" name="Shape 64"/>
          <p:cNvSpPr/>
          <p:nvPr/>
        </p:nvSpPr>
        <p:spPr>
          <a:xfrm>
            <a:off x="695325" y="4468937"/>
            <a:ext cx="1274936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7" name="Text 65"/>
          <p:cNvSpPr/>
          <p:nvPr/>
        </p:nvSpPr>
        <p:spPr>
          <a:xfrm>
            <a:off x="790575" y="4053185"/>
            <a:ext cx="1160636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shadow-xl</a:t>
            </a:r>
            <a:endParaRPr lang="en-US" sz="975" dirty="0"/>
          </a:p>
        </p:txBody>
      </p:sp>
      <p:sp>
        <p:nvSpPr>
          <p:cNvPr id="68" name="Shape 66"/>
          <p:cNvSpPr/>
          <p:nvPr/>
        </p:nvSpPr>
        <p:spPr>
          <a:xfrm>
            <a:off x="1970261" y="4468937"/>
            <a:ext cx="111286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69" name="Shape 67"/>
          <p:cNvSpPr/>
          <p:nvPr/>
        </p:nvSpPr>
        <p:spPr>
          <a:xfrm>
            <a:off x="2065511" y="4057948"/>
            <a:ext cx="704850" cy="3048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33400" dist="228600" dir="5400000">
              <a:srgbClr val="06243F">
                <a:alpha val="18000"/>
              </a:srgbClr>
            </a:outerShdw>
          </a:effectLst>
        </p:spPr>
      </p:sp>
      <p:sp>
        <p:nvSpPr>
          <p:cNvPr id="70" name="Shape 68"/>
          <p:cNvSpPr/>
          <p:nvPr/>
        </p:nvSpPr>
        <p:spPr>
          <a:xfrm>
            <a:off x="3083123" y="4468937"/>
            <a:ext cx="107141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71" name="Text 69"/>
          <p:cNvSpPr/>
          <p:nvPr/>
        </p:nvSpPr>
        <p:spPr>
          <a:xfrm>
            <a:off x="3178373" y="4053185"/>
            <a:ext cx="957114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#06243F</a:t>
            </a:r>
            <a:endParaRPr lang="en-US" sz="938" dirty="0"/>
          </a:p>
        </p:txBody>
      </p:sp>
      <p:sp>
        <p:nvSpPr>
          <p:cNvPr id="72" name="Shape 70"/>
          <p:cNvSpPr/>
          <p:nvPr/>
        </p:nvSpPr>
        <p:spPr>
          <a:xfrm>
            <a:off x="4154537" y="4468937"/>
            <a:ext cx="58176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73" name="Text 71"/>
          <p:cNvSpPr/>
          <p:nvPr/>
        </p:nvSpPr>
        <p:spPr>
          <a:xfrm>
            <a:off x="4249787" y="4053185"/>
            <a:ext cx="46746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82%</a:t>
            </a:r>
            <a:endParaRPr lang="en-US" sz="938" dirty="0"/>
          </a:p>
        </p:txBody>
      </p:sp>
      <p:sp>
        <p:nvSpPr>
          <p:cNvPr id="74" name="Shape 72"/>
          <p:cNvSpPr/>
          <p:nvPr/>
        </p:nvSpPr>
        <p:spPr>
          <a:xfrm>
            <a:off x="4736306" y="4468937"/>
            <a:ext cx="85829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75" name="Text 73"/>
          <p:cNvSpPr/>
          <p:nvPr/>
        </p:nvSpPr>
        <p:spPr>
          <a:xfrm>
            <a:off x="4831556" y="4053185"/>
            <a:ext cx="743992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42 pt</a:t>
            </a:r>
            <a:endParaRPr lang="en-US" sz="938" dirty="0"/>
          </a:p>
        </p:txBody>
      </p:sp>
      <p:sp>
        <p:nvSpPr>
          <p:cNvPr id="76" name="Shape 74"/>
          <p:cNvSpPr/>
          <p:nvPr/>
        </p:nvSpPr>
        <p:spPr>
          <a:xfrm>
            <a:off x="5594598" y="4468937"/>
            <a:ext cx="85858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77" name="Text 75"/>
          <p:cNvSpPr/>
          <p:nvPr/>
        </p:nvSpPr>
        <p:spPr>
          <a:xfrm>
            <a:off x="5689848" y="4053185"/>
            <a:ext cx="74428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18 pt</a:t>
            </a:r>
            <a:endParaRPr lang="en-US" sz="938" dirty="0"/>
          </a:p>
        </p:txBody>
      </p:sp>
      <p:sp>
        <p:nvSpPr>
          <p:cNvPr id="78" name="Shape 76"/>
          <p:cNvSpPr/>
          <p:nvPr/>
        </p:nvSpPr>
        <p:spPr>
          <a:xfrm>
            <a:off x="695325" y="4956125"/>
            <a:ext cx="1274936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79" name="Text 77"/>
          <p:cNvSpPr/>
          <p:nvPr/>
        </p:nvSpPr>
        <p:spPr>
          <a:xfrm>
            <a:off x="790575" y="4540374"/>
            <a:ext cx="1160636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shadow-brand</a:t>
            </a:r>
            <a:endParaRPr lang="en-US" sz="975" dirty="0"/>
          </a:p>
        </p:txBody>
      </p:sp>
      <p:sp>
        <p:nvSpPr>
          <p:cNvPr id="80" name="Shape 78"/>
          <p:cNvSpPr/>
          <p:nvPr/>
        </p:nvSpPr>
        <p:spPr>
          <a:xfrm>
            <a:off x="1970261" y="4956125"/>
            <a:ext cx="111286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81" name="Shape 79"/>
          <p:cNvSpPr/>
          <p:nvPr/>
        </p:nvSpPr>
        <p:spPr>
          <a:xfrm>
            <a:off x="2065511" y="4545137"/>
            <a:ext cx="704850" cy="304800"/>
          </a:xfrm>
          <a:prstGeom prst="roundRect">
            <a:avLst>
              <a:gd name="adj" fmla="val 18750"/>
            </a:avLst>
          </a:prstGeom>
          <a:solidFill>
            <a:srgbClr val="0072C6"/>
          </a:solidFill>
          <a:ln/>
          <a:effectLst>
            <a:outerShdw sx="100000" sy="100000" kx="0" ky="0" algn="bl" rotWithShape="0" blurRad="266700" dist="95250" dir="5400000">
              <a:srgbClr val="0072C6">
                <a:alpha val="28000"/>
              </a:srgbClr>
            </a:outerShdw>
          </a:effectLst>
        </p:spPr>
      </p:sp>
      <p:sp>
        <p:nvSpPr>
          <p:cNvPr id="82" name="Shape 80"/>
          <p:cNvSpPr/>
          <p:nvPr/>
        </p:nvSpPr>
        <p:spPr>
          <a:xfrm>
            <a:off x="3083123" y="4956125"/>
            <a:ext cx="1071414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83" name="Text 81"/>
          <p:cNvSpPr/>
          <p:nvPr/>
        </p:nvSpPr>
        <p:spPr>
          <a:xfrm>
            <a:off x="3178373" y="4540374"/>
            <a:ext cx="957114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#0072C6</a:t>
            </a:r>
            <a:endParaRPr lang="en-US" sz="938" dirty="0"/>
          </a:p>
        </p:txBody>
      </p:sp>
      <p:sp>
        <p:nvSpPr>
          <p:cNvPr id="84" name="Shape 82"/>
          <p:cNvSpPr/>
          <p:nvPr/>
        </p:nvSpPr>
        <p:spPr>
          <a:xfrm>
            <a:off x="4154537" y="4956125"/>
            <a:ext cx="58176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85" name="Text 83"/>
          <p:cNvSpPr/>
          <p:nvPr/>
        </p:nvSpPr>
        <p:spPr>
          <a:xfrm>
            <a:off x="4249787" y="4540374"/>
            <a:ext cx="46746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72%</a:t>
            </a:r>
            <a:endParaRPr lang="en-US" sz="938" dirty="0"/>
          </a:p>
        </p:txBody>
      </p:sp>
      <p:sp>
        <p:nvSpPr>
          <p:cNvPr id="86" name="Shape 84"/>
          <p:cNvSpPr/>
          <p:nvPr/>
        </p:nvSpPr>
        <p:spPr>
          <a:xfrm>
            <a:off x="4736306" y="4956125"/>
            <a:ext cx="858292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87" name="Text 85"/>
          <p:cNvSpPr/>
          <p:nvPr/>
        </p:nvSpPr>
        <p:spPr>
          <a:xfrm>
            <a:off x="4831556" y="4540374"/>
            <a:ext cx="743992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21 pt</a:t>
            </a:r>
            <a:endParaRPr lang="en-US" sz="938" dirty="0"/>
          </a:p>
        </p:txBody>
      </p:sp>
      <p:sp>
        <p:nvSpPr>
          <p:cNvPr id="88" name="Shape 86"/>
          <p:cNvSpPr/>
          <p:nvPr/>
        </p:nvSpPr>
        <p:spPr>
          <a:xfrm>
            <a:off x="5594598" y="4956125"/>
            <a:ext cx="85858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89" name="Text 87"/>
          <p:cNvSpPr/>
          <p:nvPr/>
        </p:nvSpPr>
        <p:spPr>
          <a:xfrm>
            <a:off x="5689848" y="4540374"/>
            <a:ext cx="744289" cy="39193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7.5 pt</a:t>
            </a:r>
            <a:endParaRPr lang="en-US" sz="938" dirty="0"/>
          </a:p>
        </p:txBody>
      </p:sp>
      <p:sp>
        <p:nvSpPr>
          <p:cNvPr id="90" name="Text 88"/>
          <p:cNvSpPr/>
          <p:nvPr/>
        </p:nvSpPr>
        <p:spPr>
          <a:xfrm>
            <a:off x="695325" y="5065663"/>
            <a:ext cx="5930598" cy="403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환산식: </a:t>
            </a:r>
            <a:pPr algn="l" indent="0" marL="0">
              <a:lnSpc>
                <a:spcPct val="160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선/흐리게/간격 pt = px × 0.75 </a:t>
            </a:r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· </a:t>
            </a:r>
            <a:pPr algn="l" indent="0" marL="0">
              <a:lnSpc>
                <a:spcPct val="160000"/>
              </a:lnSpc>
              <a:buNone/>
            </a:pPr>
            <a:r>
              <a:rPr lang="en-US" sz="900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투명도 = 100% − (CSS 알파 × 100) </a:t>
            </a:r>
            <a:pPr algn="l"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929292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 다층 그림자 토큰(sm~lg)은 첫 번째(주) 레이어 기준.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6777038" y="1565449"/>
            <a:ext cx="5191601" cy="1553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825" b="1" spc="83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선 · 테두리 · 모서리</a:t>
            </a:r>
            <a:endParaRPr lang="en-US" sz="825" dirty="0"/>
          </a:p>
        </p:txBody>
      </p:sp>
      <p:sp>
        <p:nvSpPr>
          <p:cNvPr id="92" name="Shape 90"/>
          <p:cNvSpPr/>
          <p:nvPr/>
        </p:nvSpPr>
        <p:spPr>
          <a:xfrm>
            <a:off x="6777038" y="2032992"/>
            <a:ext cx="1185267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93" name="Text 91"/>
          <p:cNvSpPr/>
          <p:nvPr/>
        </p:nvSpPr>
        <p:spPr>
          <a:xfrm>
            <a:off x="6872288" y="1825600"/>
            <a:ext cx="1070967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용도</a:t>
            </a:r>
            <a:endParaRPr lang="en-US" sz="788" dirty="0"/>
          </a:p>
        </p:txBody>
      </p:sp>
      <p:sp>
        <p:nvSpPr>
          <p:cNvPr id="94" name="Shape 92"/>
          <p:cNvSpPr/>
          <p:nvPr/>
        </p:nvSpPr>
        <p:spPr>
          <a:xfrm>
            <a:off x="7962305" y="2032992"/>
            <a:ext cx="2174081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95" name="Text 93"/>
          <p:cNvSpPr/>
          <p:nvPr/>
        </p:nvSpPr>
        <p:spPr>
          <a:xfrm>
            <a:off x="8057555" y="1825600"/>
            <a:ext cx="2059781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PPT 값</a:t>
            </a:r>
            <a:endParaRPr lang="en-US" sz="788" dirty="0"/>
          </a:p>
        </p:txBody>
      </p:sp>
      <p:sp>
        <p:nvSpPr>
          <p:cNvPr id="96" name="Shape 94"/>
          <p:cNvSpPr/>
          <p:nvPr/>
        </p:nvSpPr>
        <p:spPr>
          <a:xfrm>
            <a:off x="10136386" y="2032992"/>
            <a:ext cx="1360289" cy="95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97" name="Text 95"/>
          <p:cNvSpPr/>
          <p:nvPr/>
        </p:nvSpPr>
        <p:spPr>
          <a:xfrm>
            <a:off x="10231636" y="1825600"/>
            <a:ext cx="1245989" cy="1883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788" b="1" spc="47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비고</a:t>
            </a:r>
            <a:endParaRPr lang="en-US" sz="788" dirty="0"/>
          </a:p>
        </p:txBody>
      </p:sp>
      <p:sp>
        <p:nvSpPr>
          <p:cNvPr id="98" name="Shape 96"/>
          <p:cNvSpPr/>
          <p:nvPr/>
        </p:nvSpPr>
        <p:spPr>
          <a:xfrm>
            <a:off x="6777038" y="2550170"/>
            <a:ext cx="118526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99" name="Text 97"/>
          <p:cNvSpPr/>
          <p:nvPr/>
        </p:nvSpPr>
        <p:spPr>
          <a:xfrm>
            <a:off x="6872288" y="2104430"/>
            <a:ext cx="1070967" cy="42192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카드 헤어라인</a:t>
            </a:r>
            <a:endParaRPr lang="en-US" sz="975" dirty="0"/>
          </a:p>
        </p:txBody>
      </p:sp>
      <p:sp>
        <p:nvSpPr>
          <p:cNvPr id="100" name="Shape 98"/>
          <p:cNvSpPr/>
          <p:nvPr/>
        </p:nvSpPr>
        <p:spPr>
          <a:xfrm>
            <a:off x="7962305" y="2550170"/>
            <a:ext cx="2174081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01" name="Text 99"/>
          <p:cNvSpPr/>
          <p:nvPr/>
        </p:nvSpPr>
        <p:spPr>
          <a:xfrm>
            <a:off x="8057555" y="2104430"/>
            <a:ext cx="2059781" cy="42192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0.75 pt · #E5E5E5 · 실선</a:t>
            </a:r>
            <a:endParaRPr lang="en-US" sz="938" dirty="0"/>
          </a:p>
        </p:txBody>
      </p:sp>
      <p:sp>
        <p:nvSpPr>
          <p:cNvPr id="102" name="Shape 100"/>
          <p:cNvSpPr/>
          <p:nvPr/>
        </p:nvSpPr>
        <p:spPr>
          <a:xfrm>
            <a:off x="10136386" y="2550170"/>
            <a:ext cx="136028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03" name="Text 101"/>
          <p:cNvSpPr/>
          <p:nvPr/>
        </p:nvSpPr>
        <p:spPr>
          <a:xfrm>
            <a:off x="10231636" y="2104430"/>
            <a:ext cx="1245989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덱 카드 기본 — 그림자 대신 헤어라인이 원칙</a:t>
            </a:r>
            <a:endParaRPr lang="en-US" sz="975" dirty="0"/>
          </a:p>
        </p:txBody>
      </p:sp>
      <p:sp>
        <p:nvSpPr>
          <p:cNvPr id="104" name="Shape 102"/>
          <p:cNvSpPr/>
          <p:nvPr/>
        </p:nvSpPr>
        <p:spPr>
          <a:xfrm>
            <a:off x="6777038" y="3067348"/>
            <a:ext cx="118526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05" name="Text 103"/>
          <p:cNvSpPr/>
          <p:nvPr/>
        </p:nvSpPr>
        <p:spPr>
          <a:xfrm>
            <a:off x="6872288" y="2621607"/>
            <a:ext cx="1070967" cy="42192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내부 구분선</a:t>
            </a:r>
            <a:endParaRPr lang="en-US" sz="975" dirty="0"/>
          </a:p>
        </p:txBody>
      </p:sp>
      <p:sp>
        <p:nvSpPr>
          <p:cNvPr id="106" name="Shape 104"/>
          <p:cNvSpPr/>
          <p:nvPr/>
        </p:nvSpPr>
        <p:spPr>
          <a:xfrm>
            <a:off x="7962305" y="3067348"/>
            <a:ext cx="2174081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07" name="Text 105"/>
          <p:cNvSpPr/>
          <p:nvPr/>
        </p:nvSpPr>
        <p:spPr>
          <a:xfrm>
            <a:off x="8057555" y="2621607"/>
            <a:ext cx="2059781" cy="42192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0.75 pt · #EDEDED · 실선</a:t>
            </a:r>
            <a:endParaRPr lang="en-US" sz="938" dirty="0"/>
          </a:p>
        </p:txBody>
      </p:sp>
      <p:sp>
        <p:nvSpPr>
          <p:cNvPr id="108" name="Shape 106"/>
          <p:cNvSpPr/>
          <p:nvPr/>
        </p:nvSpPr>
        <p:spPr>
          <a:xfrm>
            <a:off x="10136386" y="3067348"/>
            <a:ext cx="136028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09" name="Text 107"/>
          <p:cNvSpPr/>
          <p:nvPr/>
        </p:nvSpPr>
        <p:spPr>
          <a:xfrm>
            <a:off x="10231636" y="2621607"/>
            <a:ext cx="1245989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KPI 스트립 칸막이, 리스트 구분</a:t>
            </a:r>
            <a:endParaRPr lang="en-US" sz="975" dirty="0"/>
          </a:p>
        </p:txBody>
      </p:sp>
      <p:sp>
        <p:nvSpPr>
          <p:cNvPr id="110" name="Shape 108"/>
          <p:cNvSpPr/>
          <p:nvPr/>
        </p:nvSpPr>
        <p:spPr>
          <a:xfrm>
            <a:off x="6777038" y="3584525"/>
            <a:ext cx="118526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11" name="Text 109"/>
          <p:cNvSpPr/>
          <p:nvPr/>
        </p:nvSpPr>
        <p:spPr>
          <a:xfrm>
            <a:off x="6872288" y="3138785"/>
            <a:ext cx="1070967" cy="42192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강조 테두리</a:t>
            </a:r>
            <a:endParaRPr lang="en-US" sz="975" dirty="0"/>
          </a:p>
        </p:txBody>
      </p:sp>
      <p:sp>
        <p:nvSpPr>
          <p:cNvPr id="112" name="Shape 110"/>
          <p:cNvSpPr/>
          <p:nvPr/>
        </p:nvSpPr>
        <p:spPr>
          <a:xfrm>
            <a:off x="7962305" y="3584525"/>
            <a:ext cx="2174081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13" name="Text 111"/>
          <p:cNvSpPr/>
          <p:nvPr/>
        </p:nvSpPr>
        <p:spPr>
          <a:xfrm>
            <a:off x="8057555" y="3138785"/>
            <a:ext cx="2059781" cy="42192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1.5 pt</a:t>
            </a:r>
            <a:endParaRPr lang="en-US" sz="938" dirty="0"/>
          </a:p>
        </p:txBody>
      </p:sp>
      <p:sp>
        <p:nvSpPr>
          <p:cNvPr id="114" name="Shape 112"/>
          <p:cNvSpPr/>
          <p:nvPr/>
        </p:nvSpPr>
        <p:spPr>
          <a:xfrm>
            <a:off x="10136386" y="3584525"/>
            <a:ext cx="136028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15" name="Text 113"/>
          <p:cNvSpPr/>
          <p:nvPr/>
        </p:nvSpPr>
        <p:spPr>
          <a:xfrm>
            <a:off x="10231636" y="3138785"/>
            <a:ext cx="1245989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web --border-thick(2px)에 대응</a:t>
            </a:r>
            <a:endParaRPr lang="en-US" sz="975" dirty="0"/>
          </a:p>
        </p:txBody>
      </p:sp>
      <p:sp>
        <p:nvSpPr>
          <p:cNvPr id="116" name="Shape 114"/>
          <p:cNvSpPr/>
          <p:nvPr/>
        </p:nvSpPr>
        <p:spPr>
          <a:xfrm>
            <a:off x="6777038" y="4101703"/>
            <a:ext cx="118526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17" name="Text 115"/>
          <p:cNvSpPr/>
          <p:nvPr/>
        </p:nvSpPr>
        <p:spPr>
          <a:xfrm>
            <a:off x="6872288" y="3655963"/>
            <a:ext cx="1070967" cy="42192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파일럿/로드맵 카드</a:t>
            </a:r>
            <a:endParaRPr lang="en-US" sz="975" dirty="0"/>
          </a:p>
        </p:txBody>
      </p:sp>
      <p:sp>
        <p:nvSpPr>
          <p:cNvPr id="118" name="Shape 116"/>
          <p:cNvSpPr/>
          <p:nvPr/>
        </p:nvSpPr>
        <p:spPr>
          <a:xfrm>
            <a:off x="7962305" y="4101703"/>
            <a:ext cx="2174081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19" name="Text 117"/>
          <p:cNvSpPr/>
          <p:nvPr/>
        </p:nvSpPr>
        <p:spPr>
          <a:xfrm>
            <a:off x="8057555" y="3655963"/>
            <a:ext cx="2059781" cy="42192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0.75 pt · #929292 · 파선(대시)</a:t>
            </a:r>
            <a:endParaRPr lang="en-US" sz="938" dirty="0"/>
          </a:p>
        </p:txBody>
      </p:sp>
      <p:sp>
        <p:nvSpPr>
          <p:cNvPr id="120" name="Shape 118"/>
          <p:cNvSpPr/>
          <p:nvPr/>
        </p:nvSpPr>
        <p:spPr>
          <a:xfrm>
            <a:off x="10136386" y="4101703"/>
            <a:ext cx="136028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21" name="Text 119"/>
          <p:cNvSpPr/>
          <p:nvPr/>
        </p:nvSpPr>
        <p:spPr>
          <a:xfrm>
            <a:off x="10231636" y="3655963"/>
            <a:ext cx="1245989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실선=출하 중 · </a:t>
            </a:r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파선=파일럿/로드맵 </a:t>
            </a:r>
            <a:pPr algn="l" indent="0" marL="0">
              <a:lnSpc>
                <a:spcPct val="155000"/>
              </a:lnSpc>
              <a:buNone/>
            </a:pPr>
            <a:r>
              <a:rPr lang="en-US" sz="975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시맨틱</a:t>
            </a:r>
            <a:endParaRPr lang="en-US" sz="975" dirty="0"/>
          </a:p>
        </p:txBody>
      </p:sp>
      <p:sp>
        <p:nvSpPr>
          <p:cNvPr id="122" name="Shape 120"/>
          <p:cNvSpPr/>
          <p:nvPr/>
        </p:nvSpPr>
        <p:spPr>
          <a:xfrm>
            <a:off x="6777038" y="4810795"/>
            <a:ext cx="1185267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23" name="Text 121"/>
          <p:cNvSpPr/>
          <p:nvPr/>
        </p:nvSpPr>
        <p:spPr>
          <a:xfrm>
            <a:off x="6872288" y="4173141"/>
            <a:ext cx="1070967" cy="613842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b="1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모서리(카드 10px)</a:t>
            </a:r>
            <a:endParaRPr lang="en-US" sz="975" dirty="0"/>
          </a:p>
        </p:txBody>
      </p:sp>
      <p:sp>
        <p:nvSpPr>
          <p:cNvPr id="124" name="Shape 122"/>
          <p:cNvSpPr/>
          <p:nvPr/>
        </p:nvSpPr>
        <p:spPr>
          <a:xfrm>
            <a:off x="7962305" y="4810795"/>
            <a:ext cx="2174081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25" name="Text 123"/>
          <p:cNvSpPr/>
          <p:nvPr/>
        </p:nvSpPr>
        <p:spPr>
          <a:xfrm>
            <a:off x="8057555" y="4173141"/>
            <a:ext cx="2059781" cy="613842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38" dirty="0">
                <a:solidFill>
                  <a:srgbClr val="0A0D1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둥근 사각형 · 핸들 ≈ 0.09</a:t>
            </a:r>
            <a:endParaRPr lang="en-US" sz="938" dirty="0"/>
          </a:p>
        </p:txBody>
      </p:sp>
      <p:sp>
        <p:nvSpPr>
          <p:cNvPr id="126" name="Shape 124"/>
          <p:cNvSpPr/>
          <p:nvPr/>
        </p:nvSpPr>
        <p:spPr>
          <a:xfrm>
            <a:off x="10136386" y="4810795"/>
            <a:ext cx="1360289" cy="9525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127" name="Text 125"/>
          <p:cNvSpPr/>
          <p:nvPr/>
        </p:nvSpPr>
        <p:spPr>
          <a:xfrm>
            <a:off x="10231636" y="4173141"/>
            <a:ext cx="1245989" cy="6138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975" dirty="0">
                <a:solidFill>
                  <a:srgbClr val="0A0D1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노란 핸들을 왼쪽 끝에서 살짝 — 짧은 변의 약 9%</a:t>
            </a:r>
            <a:endParaRPr lang="en-US" sz="975" dirty="0"/>
          </a:p>
        </p:txBody>
      </p:sp>
      <p:sp>
        <p:nvSpPr>
          <p:cNvPr id="128" name="Text 126"/>
          <p:cNvSpPr/>
          <p:nvPr/>
        </p:nvSpPr>
        <p:spPr>
          <a:xfrm>
            <a:off x="-609600" y="6451625"/>
            <a:ext cx="13411200" cy="234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5001"/>
              </a:lnSpc>
              <a:buNone/>
            </a:pPr>
            <a:r>
              <a:rPr lang="en-US" sz="1000" spc="10" kern="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Copyright © ModigenceVision Co., Ltd. All Rights Reserved.</a:t>
            </a:r>
            <a:endParaRPr lang="en-US" sz="1000" dirty="0"/>
          </a:p>
        </p:txBody>
      </p:sp>
      <p:sp>
        <p:nvSpPr>
          <p:cNvPr id="129" name="Text 127"/>
          <p:cNvSpPr/>
          <p:nvPr/>
        </p:nvSpPr>
        <p:spPr>
          <a:xfrm>
            <a:off x="11344275" y="6451625"/>
            <a:ext cx="228600" cy="234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1"/>
              </a:lnSpc>
              <a:buNone/>
            </a:pPr>
            <a:r>
              <a:rPr lang="en-US" sz="1000" dirty="0">
                <a:solidFill>
                  <a:srgbClr val="929292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S3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2026-07-02T09:12:21Z</dcterms:created>
  <dcterms:modified xsi:type="dcterms:W3CDTF">2026-07-02T09:12:21Z</dcterms:modified>
</cp:coreProperties>
</file>